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6" r:id="rId3"/>
    <p:sldId id="262" r:id="rId4"/>
    <p:sldId id="277" r:id="rId5"/>
    <p:sldId id="268" r:id="rId6"/>
    <p:sldId id="259" r:id="rId7"/>
    <p:sldId id="261" r:id="rId8"/>
    <p:sldId id="260" r:id="rId9"/>
    <p:sldId id="283" r:id="rId10"/>
    <p:sldId id="285" r:id="rId11"/>
    <p:sldId id="280" r:id="rId12"/>
    <p:sldId id="273" r:id="rId13"/>
    <p:sldId id="269" r:id="rId14"/>
    <p:sldId id="270" r:id="rId15"/>
    <p:sldId id="271" r:id="rId16"/>
    <p:sldId id="272" r:id="rId17"/>
    <p:sldId id="276" r:id="rId18"/>
    <p:sldId id="284" r:id="rId19"/>
    <p:sldId id="274" r:id="rId20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50CFB4"/>
    <a:srgbClr val="59CE4C"/>
    <a:srgbClr val="92CE4A"/>
    <a:srgbClr val="CC0505"/>
    <a:srgbClr val="FF8622"/>
    <a:srgbClr val="D83625"/>
    <a:srgbClr val="D92B17"/>
    <a:srgbClr val="DA2610"/>
    <a:srgbClr val="F57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8" autoAdjust="0"/>
    <p:restoredTop sz="81620" autoAdjust="0"/>
  </p:normalViewPr>
  <p:slideViewPr>
    <p:cSldViewPr snapToGrid="0" showGuides="1">
      <p:cViewPr varScale="1">
        <p:scale>
          <a:sx n="93" d="100"/>
          <a:sy n="93" d="100"/>
        </p:scale>
        <p:origin x="1344" y="9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C7B83-6DA2-47E6-8748-9158753ECF5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1EAD4C1-50A7-4390-AA26-FCD804D31A19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untuk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merekod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bertugas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di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pejabat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dan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di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luar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pejabat</a:t>
          </a:r>
          <a:endParaRPr lang="en-US" sz="2000" b="1" dirty="0">
            <a:solidFill>
              <a:schemeClr val="tx1"/>
            </a:solidFill>
          </a:endParaRPr>
        </a:p>
      </dgm:t>
    </dgm:pt>
    <dgm:pt modelId="{D2D856B5-6471-4514-8FC5-111D98767F3F}" type="parTrans" cxnId="{2695F785-A07F-42AF-969F-1848295B7041}">
      <dgm:prSet/>
      <dgm:spPr/>
      <dgm:t>
        <a:bodyPr/>
        <a:lstStyle/>
        <a:p>
          <a:endParaRPr lang="en-US" sz="2000" b="1"/>
        </a:p>
      </dgm:t>
    </dgm:pt>
    <dgm:pt modelId="{BF6D9AF2-1825-4D5E-902F-DB4EDEB220E6}" type="sibTrans" cxnId="{2695F785-A07F-42AF-969F-1848295B7041}">
      <dgm:prSet/>
      <dgm:spPr/>
      <dgm:t>
        <a:bodyPr/>
        <a:lstStyle/>
        <a:p>
          <a:endParaRPr lang="en-US" sz="2000" b="1"/>
        </a:p>
      </dgm:t>
    </dgm:pt>
    <dgm:pt modelId="{7F64EA6A-7F8A-440C-A9B3-256CB27822EF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dan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status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dirty="0">
            <a:solidFill>
              <a:schemeClr val="tx1"/>
            </a:solidFill>
          </a:endParaRPr>
        </a:p>
      </dgm:t>
    </dgm:pt>
    <dgm:pt modelId="{892AB26E-F3EB-48E1-9376-169DA37FD4A1}" type="parTrans" cxnId="{705C44CA-1935-467A-997B-7313850D7A02}">
      <dgm:prSet/>
      <dgm:spPr/>
      <dgm:t>
        <a:bodyPr/>
        <a:lstStyle/>
        <a:p>
          <a:endParaRPr lang="en-US" sz="2000" b="1"/>
        </a:p>
      </dgm:t>
    </dgm:pt>
    <dgm:pt modelId="{618716B4-E0D0-4470-9997-8EDDC29C6D33}" type="sibTrans" cxnId="{705C44CA-1935-467A-997B-7313850D7A02}">
      <dgm:prSet/>
      <dgm:spPr/>
      <dgm:t>
        <a:bodyPr/>
        <a:lstStyle/>
        <a:p>
          <a:endParaRPr lang="en-US" sz="2000" b="1"/>
        </a:p>
      </dgm:t>
    </dgm:pt>
    <dgm:pt modelId="{2632569E-C1BA-47DD-B3F9-11C7D8C9F172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keberadaan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dirty="0">
            <a:solidFill>
              <a:schemeClr val="tx1"/>
            </a:solidFill>
          </a:endParaRPr>
        </a:p>
      </dgm:t>
    </dgm:pt>
    <dgm:pt modelId="{FB8E6AA5-0FF0-4EEF-9CE4-53D32E98680C}" type="parTrans" cxnId="{36C8F8B8-2987-40CB-B881-189657B436F5}">
      <dgm:prSet/>
      <dgm:spPr/>
      <dgm:t>
        <a:bodyPr/>
        <a:lstStyle/>
        <a:p>
          <a:endParaRPr lang="en-US" sz="2000" b="1"/>
        </a:p>
      </dgm:t>
    </dgm:pt>
    <dgm:pt modelId="{F2117537-0D38-4BD2-99D3-5B700AADB525}" type="sibTrans" cxnId="{36C8F8B8-2987-40CB-B881-189657B436F5}">
      <dgm:prSet/>
      <dgm:spPr/>
      <dgm:t>
        <a:bodyPr/>
        <a:lstStyle/>
        <a:p>
          <a:endParaRPr lang="en-US" sz="2000" b="1"/>
        </a:p>
      </dgm:t>
    </dgm:pt>
    <dgm:pt modelId="{AC4A1A3B-CDE0-4544-882A-89C39BE21695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tugasan</a:t>
          </a:r>
          <a:r>
            <a:rPr lang="en-MY" sz="2000" b="1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dirty="0">
            <a:solidFill>
              <a:schemeClr val="tx1"/>
            </a:solidFill>
          </a:endParaRPr>
        </a:p>
      </dgm:t>
    </dgm:pt>
    <dgm:pt modelId="{48EBE210-4F35-4D4A-B878-0CD44F3134CF}" type="parTrans" cxnId="{10447299-DE3E-4F1B-843B-45233FE616DF}">
      <dgm:prSet/>
      <dgm:spPr/>
      <dgm:t>
        <a:bodyPr/>
        <a:lstStyle/>
        <a:p>
          <a:endParaRPr lang="en-US" sz="2000" b="1"/>
        </a:p>
      </dgm:t>
    </dgm:pt>
    <dgm:pt modelId="{2211BB94-71F0-4A97-B2DB-5800A5D4570C}" type="sibTrans" cxnId="{10447299-DE3E-4F1B-843B-45233FE616DF}">
      <dgm:prSet/>
      <dgm:spPr/>
      <dgm:t>
        <a:bodyPr/>
        <a:lstStyle/>
        <a:p>
          <a:endParaRPr lang="en-US" sz="2000" b="1"/>
        </a:p>
      </dgm:t>
    </dgm:pt>
    <dgm:pt modelId="{894B2C8F-A535-46EF-BF44-F13E33C4CA05}" type="pres">
      <dgm:prSet presAssocID="{314C7B83-6DA2-47E6-8748-9158753ECF54}" presName="Name0" presStyleCnt="0">
        <dgm:presLayoutVars>
          <dgm:chMax val="7"/>
          <dgm:chPref val="7"/>
          <dgm:dir/>
        </dgm:presLayoutVars>
      </dgm:prSet>
      <dgm:spPr/>
    </dgm:pt>
    <dgm:pt modelId="{62F2342D-1F83-4F05-9D91-7522CEB3008D}" type="pres">
      <dgm:prSet presAssocID="{314C7B83-6DA2-47E6-8748-9158753ECF54}" presName="Name1" presStyleCnt="0"/>
      <dgm:spPr/>
    </dgm:pt>
    <dgm:pt modelId="{18CC61CD-1709-4570-86BC-DC187497319B}" type="pres">
      <dgm:prSet presAssocID="{314C7B83-6DA2-47E6-8748-9158753ECF54}" presName="cycle" presStyleCnt="0"/>
      <dgm:spPr/>
    </dgm:pt>
    <dgm:pt modelId="{FB1FCB60-F364-49B4-AC91-67AD31CC8022}" type="pres">
      <dgm:prSet presAssocID="{314C7B83-6DA2-47E6-8748-9158753ECF54}" presName="srcNode" presStyleLbl="node1" presStyleIdx="0" presStyleCnt="4"/>
      <dgm:spPr/>
    </dgm:pt>
    <dgm:pt modelId="{80D9D6DA-0CD7-4778-A7D3-F72E8EAA125C}" type="pres">
      <dgm:prSet presAssocID="{314C7B83-6DA2-47E6-8748-9158753ECF54}" presName="conn" presStyleLbl="parChTrans1D2" presStyleIdx="0" presStyleCnt="1"/>
      <dgm:spPr/>
    </dgm:pt>
    <dgm:pt modelId="{043D109C-E1E2-4C0C-A168-09B2B46806F3}" type="pres">
      <dgm:prSet presAssocID="{314C7B83-6DA2-47E6-8748-9158753ECF54}" presName="extraNode" presStyleLbl="node1" presStyleIdx="0" presStyleCnt="4"/>
      <dgm:spPr/>
    </dgm:pt>
    <dgm:pt modelId="{1F72A63D-32BF-4B81-9CF4-0B0906B24750}" type="pres">
      <dgm:prSet presAssocID="{314C7B83-6DA2-47E6-8748-9158753ECF54}" presName="dstNode" presStyleLbl="node1" presStyleIdx="0" presStyleCnt="4"/>
      <dgm:spPr/>
    </dgm:pt>
    <dgm:pt modelId="{AB9BA653-E85B-4447-B23D-A996602E6B04}" type="pres">
      <dgm:prSet presAssocID="{B1EAD4C1-50A7-4390-AA26-FCD804D31A19}" presName="text_1" presStyleLbl="node1" presStyleIdx="0" presStyleCnt="4">
        <dgm:presLayoutVars>
          <dgm:bulletEnabled val="1"/>
        </dgm:presLayoutVars>
      </dgm:prSet>
      <dgm:spPr/>
    </dgm:pt>
    <dgm:pt modelId="{7D536B81-67D7-4509-9C27-9B00374BB63C}" type="pres">
      <dgm:prSet presAssocID="{B1EAD4C1-50A7-4390-AA26-FCD804D31A19}" presName="accent_1" presStyleCnt="0"/>
      <dgm:spPr/>
    </dgm:pt>
    <dgm:pt modelId="{3FE2723D-A092-4E27-88D5-33429127A6ED}" type="pres">
      <dgm:prSet presAssocID="{B1EAD4C1-50A7-4390-AA26-FCD804D31A19}" presName="accentRepeatNode" presStyleLbl="solidFgAcc1" presStyleIdx="0" presStyleCnt="4"/>
      <dgm:spPr>
        <a:solidFill>
          <a:srgbClr val="50CFB4"/>
        </a:solidFill>
        <a:ln>
          <a:noFill/>
        </a:ln>
      </dgm:spPr>
    </dgm:pt>
    <dgm:pt modelId="{55C07985-3AA4-4DFE-AE26-09D6D61BB3CF}" type="pres">
      <dgm:prSet presAssocID="{7F64EA6A-7F8A-440C-A9B3-256CB27822EF}" presName="text_2" presStyleLbl="node1" presStyleIdx="1" presStyleCnt="4">
        <dgm:presLayoutVars>
          <dgm:bulletEnabled val="1"/>
        </dgm:presLayoutVars>
      </dgm:prSet>
      <dgm:spPr/>
    </dgm:pt>
    <dgm:pt modelId="{CBA24635-2B57-4CCA-99C0-FEE4F1FDB9D4}" type="pres">
      <dgm:prSet presAssocID="{7F64EA6A-7F8A-440C-A9B3-256CB27822EF}" presName="accent_2" presStyleCnt="0"/>
      <dgm:spPr/>
    </dgm:pt>
    <dgm:pt modelId="{4B58B540-135B-49D1-91B5-04589E9331E8}" type="pres">
      <dgm:prSet presAssocID="{7F64EA6A-7F8A-440C-A9B3-256CB27822EF}" presName="accentRepeatNode" presStyleLbl="solidFgAcc1" presStyleIdx="1" presStyleCnt="4"/>
      <dgm:spPr>
        <a:solidFill>
          <a:srgbClr val="50CFB4"/>
        </a:solidFill>
        <a:ln>
          <a:noFill/>
        </a:ln>
      </dgm:spPr>
    </dgm:pt>
    <dgm:pt modelId="{50BB6CD1-976F-4541-AF63-109AE279C40D}" type="pres">
      <dgm:prSet presAssocID="{2632569E-C1BA-47DD-B3F9-11C7D8C9F172}" presName="text_3" presStyleLbl="node1" presStyleIdx="2" presStyleCnt="4">
        <dgm:presLayoutVars>
          <dgm:bulletEnabled val="1"/>
        </dgm:presLayoutVars>
      </dgm:prSet>
      <dgm:spPr/>
    </dgm:pt>
    <dgm:pt modelId="{611BDF2F-E9ED-4754-AFB2-61F87D92DBE6}" type="pres">
      <dgm:prSet presAssocID="{2632569E-C1BA-47DD-B3F9-11C7D8C9F172}" presName="accent_3" presStyleCnt="0"/>
      <dgm:spPr/>
    </dgm:pt>
    <dgm:pt modelId="{7EAE5B13-28CF-4A64-92BA-0F1012BBE05D}" type="pres">
      <dgm:prSet presAssocID="{2632569E-C1BA-47DD-B3F9-11C7D8C9F172}" presName="accentRepeatNode" presStyleLbl="solidFgAcc1" presStyleIdx="2" presStyleCnt="4"/>
      <dgm:spPr>
        <a:solidFill>
          <a:srgbClr val="50CFB4"/>
        </a:solidFill>
        <a:ln>
          <a:noFill/>
        </a:ln>
      </dgm:spPr>
    </dgm:pt>
    <dgm:pt modelId="{A574FAE0-D0C1-4B1F-A7BA-2775847804C8}" type="pres">
      <dgm:prSet presAssocID="{AC4A1A3B-CDE0-4544-882A-89C39BE21695}" presName="text_4" presStyleLbl="node1" presStyleIdx="3" presStyleCnt="4">
        <dgm:presLayoutVars>
          <dgm:bulletEnabled val="1"/>
        </dgm:presLayoutVars>
      </dgm:prSet>
      <dgm:spPr/>
    </dgm:pt>
    <dgm:pt modelId="{00860472-6118-4D6E-A683-EA2D355FA8F0}" type="pres">
      <dgm:prSet presAssocID="{AC4A1A3B-CDE0-4544-882A-89C39BE21695}" presName="accent_4" presStyleCnt="0"/>
      <dgm:spPr/>
    </dgm:pt>
    <dgm:pt modelId="{18CFAC66-CA07-425C-88FD-4BBD4988F194}" type="pres">
      <dgm:prSet presAssocID="{AC4A1A3B-CDE0-4544-882A-89C39BE21695}" presName="accentRepeatNode" presStyleLbl="solidFgAcc1" presStyleIdx="3" presStyleCnt="4"/>
      <dgm:spPr>
        <a:solidFill>
          <a:srgbClr val="50CFB4"/>
        </a:solidFill>
        <a:ln>
          <a:noFill/>
        </a:ln>
      </dgm:spPr>
    </dgm:pt>
  </dgm:ptLst>
  <dgm:cxnLst>
    <dgm:cxn modelId="{1D106716-2AB9-4463-90EF-607885ADA541}" type="presOf" srcId="{BF6D9AF2-1825-4D5E-902F-DB4EDEB220E6}" destId="{80D9D6DA-0CD7-4778-A7D3-F72E8EAA125C}" srcOrd="0" destOrd="0" presId="urn:microsoft.com/office/officeart/2008/layout/VerticalCurvedList"/>
    <dgm:cxn modelId="{5B747B1F-FA5F-4E88-8665-222EC34DF7F2}" type="presOf" srcId="{AC4A1A3B-CDE0-4544-882A-89C39BE21695}" destId="{A574FAE0-D0C1-4B1F-A7BA-2775847804C8}" srcOrd="0" destOrd="0" presId="urn:microsoft.com/office/officeart/2008/layout/VerticalCurvedList"/>
    <dgm:cxn modelId="{0CE5384E-1993-4AA7-9A5E-08FE220C994A}" type="presOf" srcId="{7F64EA6A-7F8A-440C-A9B3-256CB27822EF}" destId="{55C07985-3AA4-4DFE-AE26-09D6D61BB3CF}" srcOrd="0" destOrd="0" presId="urn:microsoft.com/office/officeart/2008/layout/VerticalCurvedList"/>
    <dgm:cxn modelId="{2695F785-A07F-42AF-969F-1848295B7041}" srcId="{314C7B83-6DA2-47E6-8748-9158753ECF54}" destId="{B1EAD4C1-50A7-4390-AA26-FCD804D31A19}" srcOrd="0" destOrd="0" parTransId="{D2D856B5-6471-4514-8FC5-111D98767F3F}" sibTransId="{BF6D9AF2-1825-4D5E-902F-DB4EDEB220E6}"/>
    <dgm:cxn modelId="{10447299-DE3E-4F1B-843B-45233FE616DF}" srcId="{314C7B83-6DA2-47E6-8748-9158753ECF54}" destId="{AC4A1A3B-CDE0-4544-882A-89C39BE21695}" srcOrd="3" destOrd="0" parTransId="{48EBE210-4F35-4D4A-B878-0CD44F3134CF}" sibTransId="{2211BB94-71F0-4A97-B2DB-5800A5D4570C}"/>
    <dgm:cxn modelId="{0EF6B4AE-C9EB-496E-99FE-2EB9C960FEE9}" type="presOf" srcId="{314C7B83-6DA2-47E6-8748-9158753ECF54}" destId="{894B2C8F-A535-46EF-BF44-F13E33C4CA05}" srcOrd="0" destOrd="0" presId="urn:microsoft.com/office/officeart/2008/layout/VerticalCurvedList"/>
    <dgm:cxn modelId="{36C8F8B8-2987-40CB-B881-189657B436F5}" srcId="{314C7B83-6DA2-47E6-8748-9158753ECF54}" destId="{2632569E-C1BA-47DD-B3F9-11C7D8C9F172}" srcOrd="2" destOrd="0" parTransId="{FB8E6AA5-0FF0-4EEF-9CE4-53D32E98680C}" sibTransId="{F2117537-0D38-4BD2-99D3-5B700AADB525}"/>
    <dgm:cxn modelId="{705C44CA-1935-467A-997B-7313850D7A02}" srcId="{314C7B83-6DA2-47E6-8748-9158753ECF54}" destId="{7F64EA6A-7F8A-440C-A9B3-256CB27822EF}" srcOrd="1" destOrd="0" parTransId="{892AB26E-F3EB-48E1-9376-169DA37FD4A1}" sibTransId="{618716B4-E0D0-4470-9997-8EDDC29C6D33}"/>
    <dgm:cxn modelId="{ECC2EDD4-4122-4766-BE42-B0EDD7707CFE}" type="presOf" srcId="{2632569E-C1BA-47DD-B3F9-11C7D8C9F172}" destId="{50BB6CD1-976F-4541-AF63-109AE279C40D}" srcOrd="0" destOrd="0" presId="urn:microsoft.com/office/officeart/2008/layout/VerticalCurvedList"/>
    <dgm:cxn modelId="{C7F0E3E8-0E00-4C31-9CF2-6D0AF21785B8}" type="presOf" srcId="{B1EAD4C1-50A7-4390-AA26-FCD804D31A19}" destId="{AB9BA653-E85B-4447-B23D-A996602E6B04}" srcOrd="0" destOrd="0" presId="urn:microsoft.com/office/officeart/2008/layout/VerticalCurvedList"/>
    <dgm:cxn modelId="{26DD975B-35DF-467B-AB86-34728CA07F45}" type="presParOf" srcId="{894B2C8F-A535-46EF-BF44-F13E33C4CA05}" destId="{62F2342D-1F83-4F05-9D91-7522CEB3008D}" srcOrd="0" destOrd="0" presId="urn:microsoft.com/office/officeart/2008/layout/VerticalCurvedList"/>
    <dgm:cxn modelId="{ED88061C-9EBB-4277-BC04-0081BC039FC4}" type="presParOf" srcId="{62F2342D-1F83-4F05-9D91-7522CEB3008D}" destId="{18CC61CD-1709-4570-86BC-DC187497319B}" srcOrd="0" destOrd="0" presId="urn:microsoft.com/office/officeart/2008/layout/VerticalCurvedList"/>
    <dgm:cxn modelId="{47FE4B15-540B-426F-9E1C-3C2FC8130553}" type="presParOf" srcId="{18CC61CD-1709-4570-86BC-DC187497319B}" destId="{FB1FCB60-F364-49B4-AC91-67AD31CC8022}" srcOrd="0" destOrd="0" presId="urn:microsoft.com/office/officeart/2008/layout/VerticalCurvedList"/>
    <dgm:cxn modelId="{515C76B5-E7F3-480F-A5FA-51DC018CF59E}" type="presParOf" srcId="{18CC61CD-1709-4570-86BC-DC187497319B}" destId="{80D9D6DA-0CD7-4778-A7D3-F72E8EAA125C}" srcOrd="1" destOrd="0" presId="urn:microsoft.com/office/officeart/2008/layout/VerticalCurvedList"/>
    <dgm:cxn modelId="{F728FE1F-E90C-494A-BEDA-47346B1221B0}" type="presParOf" srcId="{18CC61CD-1709-4570-86BC-DC187497319B}" destId="{043D109C-E1E2-4C0C-A168-09B2B46806F3}" srcOrd="2" destOrd="0" presId="urn:microsoft.com/office/officeart/2008/layout/VerticalCurvedList"/>
    <dgm:cxn modelId="{1B158321-3369-4AEB-B7BA-6717799CBF46}" type="presParOf" srcId="{18CC61CD-1709-4570-86BC-DC187497319B}" destId="{1F72A63D-32BF-4B81-9CF4-0B0906B24750}" srcOrd="3" destOrd="0" presId="urn:microsoft.com/office/officeart/2008/layout/VerticalCurvedList"/>
    <dgm:cxn modelId="{46B21E3A-171A-4DB1-A89D-EB3FD0E721CD}" type="presParOf" srcId="{62F2342D-1F83-4F05-9D91-7522CEB3008D}" destId="{AB9BA653-E85B-4447-B23D-A996602E6B04}" srcOrd="1" destOrd="0" presId="urn:microsoft.com/office/officeart/2008/layout/VerticalCurvedList"/>
    <dgm:cxn modelId="{3D9C4911-EE74-40DF-83F5-ECE062069102}" type="presParOf" srcId="{62F2342D-1F83-4F05-9D91-7522CEB3008D}" destId="{7D536B81-67D7-4509-9C27-9B00374BB63C}" srcOrd="2" destOrd="0" presId="urn:microsoft.com/office/officeart/2008/layout/VerticalCurvedList"/>
    <dgm:cxn modelId="{F82995B4-6203-4D5F-AF85-8557FFBB79DB}" type="presParOf" srcId="{7D536B81-67D7-4509-9C27-9B00374BB63C}" destId="{3FE2723D-A092-4E27-88D5-33429127A6ED}" srcOrd="0" destOrd="0" presId="urn:microsoft.com/office/officeart/2008/layout/VerticalCurvedList"/>
    <dgm:cxn modelId="{20B072BF-DFB6-4C37-8112-AF5BA9FF0B57}" type="presParOf" srcId="{62F2342D-1F83-4F05-9D91-7522CEB3008D}" destId="{55C07985-3AA4-4DFE-AE26-09D6D61BB3CF}" srcOrd="3" destOrd="0" presId="urn:microsoft.com/office/officeart/2008/layout/VerticalCurvedList"/>
    <dgm:cxn modelId="{4CE2CE23-0994-4132-895B-4A4523A6B6C5}" type="presParOf" srcId="{62F2342D-1F83-4F05-9D91-7522CEB3008D}" destId="{CBA24635-2B57-4CCA-99C0-FEE4F1FDB9D4}" srcOrd="4" destOrd="0" presId="urn:microsoft.com/office/officeart/2008/layout/VerticalCurvedList"/>
    <dgm:cxn modelId="{99008E69-AD8D-40F6-B7FB-87885C9135C1}" type="presParOf" srcId="{CBA24635-2B57-4CCA-99C0-FEE4F1FDB9D4}" destId="{4B58B540-135B-49D1-91B5-04589E9331E8}" srcOrd="0" destOrd="0" presId="urn:microsoft.com/office/officeart/2008/layout/VerticalCurvedList"/>
    <dgm:cxn modelId="{2B7F0640-1F8E-44EC-97A7-7551C3CFC59D}" type="presParOf" srcId="{62F2342D-1F83-4F05-9D91-7522CEB3008D}" destId="{50BB6CD1-976F-4541-AF63-109AE279C40D}" srcOrd="5" destOrd="0" presId="urn:microsoft.com/office/officeart/2008/layout/VerticalCurvedList"/>
    <dgm:cxn modelId="{C1B525B8-62B6-4217-B7D2-221BF1F221ED}" type="presParOf" srcId="{62F2342D-1F83-4F05-9D91-7522CEB3008D}" destId="{611BDF2F-E9ED-4754-AFB2-61F87D92DBE6}" srcOrd="6" destOrd="0" presId="urn:microsoft.com/office/officeart/2008/layout/VerticalCurvedList"/>
    <dgm:cxn modelId="{FF9576BC-8CB0-44DA-B05B-A0012CA62DE8}" type="presParOf" srcId="{611BDF2F-E9ED-4754-AFB2-61F87D92DBE6}" destId="{7EAE5B13-28CF-4A64-92BA-0F1012BBE05D}" srcOrd="0" destOrd="0" presId="urn:microsoft.com/office/officeart/2008/layout/VerticalCurvedList"/>
    <dgm:cxn modelId="{48F0CE80-20FB-407E-8C97-861B489A6420}" type="presParOf" srcId="{62F2342D-1F83-4F05-9D91-7522CEB3008D}" destId="{A574FAE0-D0C1-4B1F-A7BA-2775847804C8}" srcOrd="7" destOrd="0" presId="urn:microsoft.com/office/officeart/2008/layout/VerticalCurvedList"/>
    <dgm:cxn modelId="{29786C0C-EA57-41A5-8947-6AF63519475A}" type="presParOf" srcId="{62F2342D-1F83-4F05-9D91-7522CEB3008D}" destId="{00860472-6118-4D6E-A683-EA2D355FA8F0}" srcOrd="8" destOrd="0" presId="urn:microsoft.com/office/officeart/2008/layout/VerticalCurvedList"/>
    <dgm:cxn modelId="{FCB3A921-9D91-4757-96CD-BAAB226FED01}" type="presParOf" srcId="{00860472-6118-4D6E-A683-EA2D355FA8F0}" destId="{18CFAC66-CA07-425C-88FD-4BBD4988F1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F55087-9349-4F27-BEB5-B0C00129F33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6C2B92-24DE-44A6-A3B1-BD059EBDC3DD}">
      <dgm:prSet phldrT="[Text]"/>
      <dgm:spPr/>
      <dgm:t>
        <a:bodyPr/>
        <a:lstStyle/>
        <a:p>
          <a:r>
            <a:rPr lang="en-US" dirty="0" err="1"/>
            <a:t>Melantik</a:t>
          </a:r>
          <a:r>
            <a:rPr lang="en-US" dirty="0"/>
            <a:t> </a:t>
          </a:r>
          <a:r>
            <a:rPr lang="en-US" dirty="0" err="1"/>
            <a:t>pegawai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Bahagian</a:t>
          </a:r>
          <a:r>
            <a:rPr lang="en-US" dirty="0"/>
            <a:t> </a:t>
          </a:r>
          <a:r>
            <a:rPr lang="en-US" dirty="0" err="1"/>
            <a:t>Khidmat</a:t>
          </a:r>
          <a:r>
            <a:rPr lang="en-US" dirty="0"/>
            <a:t> Pengurusan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Bahagian</a:t>
          </a:r>
          <a:r>
            <a:rPr lang="en-US" dirty="0"/>
            <a:t> ICT </a:t>
          </a:r>
          <a:r>
            <a:rPr lang="en-US" dirty="0" err="1"/>
            <a:t>bagi</a:t>
          </a:r>
          <a:r>
            <a:rPr lang="en-US" dirty="0"/>
            <a:t> </a:t>
          </a:r>
          <a:r>
            <a:rPr lang="en-US" dirty="0" err="1"/>
            <a:t>peranan</a:t>
          </a:r>
          <a:r>
            <a:rPr lang="en-US" dirty="0"/>
            <a:t> Pentadbir </a:t>
          </a:r>
          <a:r>
            <a:rPr lang="en-US" dirty="0" err="1"/>
            <a:t>Organisasi</a:t>
          </a:r>
          <a:r>
            <a:rPr lang="en-US" dirty="0"/>
            <a:t> </a:t>
          </a:r>
        </a:p>
      </dgm:t>
    </dgm:pt>
    <dgm:pt modelId="{0AB14F60-0EEB-47A9-B805-ED6D12AA35FA}" type="parTrans" cxnId="{B9A06D98-48D6-45E3-977A-CE0B16A2A878}">
      <dgm:prSet/>
      <dgm:spPr/>
      <dgm:t>
        <a:bodyPr/>
        <a:lstStyle/>
        <a:p>
          <a:endParaRPr lang="en-US"/>
        </a:p>
      </dgm:t>
    </dgm:pt>
    <dgm:pt modelId="{5C80CA07-218D-44D5-AEF3-5411023597AD}" type="sibTrans" cxnId="{B9A06D98-48D6-45E3-977A-CE0B16A2A878}">
      <dgm:prSet/>
      <dgm:spPr/>
      <dgm:t>
        <a:bodyPr/>
        <a:lstStyle/>
        <a:p>
          <a:endParaRPr lang="en-US"/>
        </a:p>
      </dgm:t>
    </dgm:pt>
    <dgm:pt modelId="{1F52A01D-F3B4-4BB2-9A53-1D0941A7C9D2}">
      <dgm:prSet phldrT="[Text]"/>
      <dgm:spPr/>
      <dgm:t>
        <a:bodyPr/>
        <a:lstStyle/>
        <a:p>
          <a:r>
            <a:rPr lang="en-US" dirty="0" err="1"/>
            <a:t>Merangka</a:t>
          </a:r>
          <a:r>
            <a:rPr lang="en-US" dirty="0"/>
            <a:t> </a:t>
          </a:r>
          <a:r>
            <a:rPr lang="en-US" dirty="0" err="1"/>
            <a:t>strategi</a:t>
          </a:r>
          <a:r>
            <a:rPr lang="en-US" dirty="0"/>
            <a:t> </a:t>
          </a:r>
          <a:r>
            <a:rPr lang="en-US" dirty="0" err="1"/>
            <a:t>pelaksanaan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SPOT-Me di </a:t>
          </a:r>
          <a:r>
            <a:rPr lang="en-US" dirty="0" err="1"/>
            <a:t>agensi</a:t>
          </a:r>
          <a:r>
            <a:rPr lang="en-US" dirty="0"/>
            <a:t>. </a:t>
          </a:r>
          <a:r>
            <a:rPr lang="en-US" dirty="0" err="1"/>
            <a:t>Digalakkan</a:t>
          </a:r>
          <a:r>
            <a:rPr lang="en-US" dirty="0"/>
            <a:t> </a:t>
          </a:r>
          <a:r>
            <a:rPr lang="en-US" dirty="0" err="1"/>
            <a:t>pelaksanaan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</a:t>
          </a:r>
          <a:r>
            <a:rPr lang="en-US" dirty="0" err="1"/>
            <a:t>dibuat</a:t>
          </a:r>
          <a:r>
            <a:rPr lang="en-US" dirty="0"/>
            <a:t>  </a:t>
          </a:r>
          <a:r>
            <a:rPr lang="en-US" dirty="0" err="1"/>
            <a:t>secara</a:t>
          </a:r>
          <a:r>
            <a:rPr lang="en-US" dirty="0"/>
            <a:t> </a:t>
          </a:r>
          <a:r>
            <a:rPr lang="en-US" dirty="0" err="1"/>
            <a:t>berperingkat</a:t>
          </a:r>
          <a:r>
            <a:rPr lang="en-US" dirty="0"/>
            <a:t>.</a:t>
          </a:r>
        </a:p>
      </dgm:t>
    </dgm:pt>
    <dgm:pt modelId="{052F6D3B-1DEB-436C-95A6-900612D86BA4}" type="parTrans" cxnId="{F2AE1DCC-6DAE-4DA6-BADC-080717D2BDF0}">
      <dgm:prSet/>
      <dgm:spPr/>
      <dgm:t>
        <a:bodyPr/>
        <a:lstStyle/>
        <a:p>
          <a:endParaRPr lang="en-US"/>
        </a:p>
      </dgm:t>
    </dgm:pt>
    <dgm:pt modelId="{74C45F82-E346-43C1-B462-A84727552BA0}" type="sibTrans" cxnId="{F2AE1DCC-6DAE-4DA6-BADC-080717D2BDF0}">
      <dgm:prSet/>
      <dgm:spPr/>
      <dgm:t>
        <a:bodyPr/>
        <a:lstStyle/>
        <a:p>
          <a:endParaRPr lang="en-US"/>
        </a:p>
      </dgm:t>
    </dgm:pt>
    <dgm:pt modelId="{B0E65A7F-24E0-45C7-9D87-3979D9E287D9}">
      <dgm:prSet phldrT="[Text]"/>
      <dgm:spPr/>
      <dgm:t>
        <a:bodyPr/>
        <a:lstStyle/>
        <a:p>
          <a:r>
            <a:rPr lang="en-US" dirty="0" err="1"/>
            <a:t>Melaksanakan</a:t>
          </a:r>
          <a:r>
            <a:rPr lang="en-US" dirty="0"/>
            <a:t> </a:t>
          </a:r>
          <a:r>
            <a:rPr lang="en-US" dirty="0" err="1"/>
            <a:t>aktiviti</a:t>
          </a:r>
          <a:r>
            <a:rPr lang="en-US" dirty="0"/>
            <a:t> </a:t>
          </a:r>
          <a:r>
            <a:rPr lang="en-US" dirty="0" err="1"/>
            <a:t>pengurusan</a:t>
          </a:r>
          <a:r>
            <a:rPr lang="en-US" dirty="0"/>
            <a:t> </a:t>
          </a:r>
          <a:r>
            <a:rPr lang="en-US" dirty="0" err="1"/>
            <a:t>perubahan</a:t>
          </a:r>
          <a:r>
            <a:rPr lang="en-US" dirty="0"/>
            <a:t> (</a:t>
          </a:r>
          <a:r>
            <a:rPr lang="en-US" i="1" dirty="0"/>
            <a:t>Change Management</a:t>
          </a:r>
          <a:r>
            <a:rPr lang="en-US" dirty="0"/>
            <a:t>) </a:t>
          </a:r>
          <a:r>
            <a:rPr lang="en-US" dirty="0" err="1"/>
            <a:t>Sistem</a:t>
          </a:r>
          <a:r>
            <a:rPr lang="en-US" dirty="0"/>
            <a:t> SPOT-Me (</a:t>
          </a:r>
          <a:r>
            <a:rPr lang="en-US" dirty="0" err="1"/>
            <a:t>sesi</a:t>
          </a:r>
          <a:r>
            <a:rPr lang="en-US" dirty="0"/>
            <a:t> </a:t>
          </a:r>
          <a:r>
            <a:rPr lang="en-US" dirty="0" err="1"/>
            <a:t>taklimat</a:t>
          </a:r>
          <a:r>
            <a:rPr lang="en-US" dirty="0"/>
            <a:t>/</a:t>
          </a:r>
          <a:r>
            <a:rPr lang="en-US" dirty="0" err="1"/>
            <a:t>latihan</a:t>
          </a:r>
          <a:r>
            <a:rPr lang="en-US" dirty="0"/>
            <a:t> </a:t>
          </a:r>
          <a:r>
            <a:rPr lang="en-US" dirty="0" err="1"/>
            <a:t>pengguna</a:t>
          </a:r>
          <a:r>
            <a:rPr lang="en-US" dirty="0"/>
            <a:t>)</a:t>
          </a:r>
        </a:p>
      </dgm:t>
    </dgm:pt>
    <dgm:pt modelId="{28669AAF-BBD5-4A89-8DA7-C512586BEE55}" type="parTrans" cxnId="{350294AC-FB64-4E49-A3F7-69302C5F4CF5}">
      <dgm:prSet/>
      <dgm:spPr/>
      <dgm:t>
        <a:bodyPr/>
        <a:lstStyle/>
        <a:p>
          <a:endParaRPr lang="en-US"/>
        </a:p>
      </dgm:t>
    </dgm:pt>
    <dgm:pt modelId="{60E17703-E03C-48ED-B2CD-FAEAEA0E4EE8}" type="sibTrans" cxnId="{350294AC-FB64-4E49-A3F7-69302C5F4CF5}">
      <dgm:prSet/>
      <dgm:spPr/>
      <dgm:t>
        <a:bodyPr/>
        <a:lstStyle/>
        <a:p>
          <a:endParaRPr lang="en-US"/>
        </a:p>
      </dgm:t>
    </dgm:pt>
    <dgm:pt modelId="{56801588-5251-49C9-BE71-4BCA04F0CFD0}">
      <dgm:prSet phldrT="[Text]"/>
      <dgm:spPr/>
      <dgm:t>
        <a:bodyPr/>
        <a:lstStyle/>
        <a:p>
          <a:r>
            <a:rPr lang="en-US" dirty="0" err="1"/>
            <a:t>Memantau</a:t>
          </a:r>
          <a:r>
            <a:rPr lang="en-US" dirty="0"/>
            <a:t> </a:t>
          </a:r>
          <a:r>
            <a:rPr lang="en-US" dirty="0" err="1"/>
            <a:t>kelancaran</a:t>
          </a:r>
          <a:r>
            <a:rPr lang="en-US" dirty="0"/>
            <a:t> </a:t>
          </a:r>
          <a:r>
            <a:rPr lang="en-US" dirty="0" err="1"/>
            <a:t>pelaksanaan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SPOT-Me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berperanan</a:t>
          </a:r>
          <a:r>
            <a:rPr lang="en-US" dirty="0"/>
            <a:t> </a:t>
          </a:r>
          <a:r>
            <a:rPr lang="en-US" dirty="0" err="1"/>
            <a:t>sebagai</a:t>
          </a:r>
          <a:r>
            <a:rPr lang="en-US" dirty="0"/>
            <a:t> 1</a:t>
          </a:r>
          <a:r>
            <a:rPr lang="en-US" baseline="30000" dirty="0"/>
            <a:t>st</a:t>
          </a:r>
          <a:r>
            <a:rPr lang="en-US" dirty="0"/>
            <a:t> </a:t>
          </a:r>
          <a:r>
            <a:rPr lang="en-US" i="1" dirty="0"/>
            <a:t>level support </a:t>
          </a:r>
          <a:r>
            <a:rPr lang="en-US" dirty="0" err="1"/>
            <a:t>Sistem</a:t>
          </a:r>
          <a:r>
            <a:rPr lang="en-US" dirty="0"/>
            <a:t> SPOT-Me di </a:t>
          </a:r>
          <a:r>
            <a:rPr lang="en-US" dirty="0" err="1"/>
            <a:t>agensi</a:t>
          </a:r>
          <a:endParaRPr lang="en-US" dirty="0"/>
        </a:p>
      </dgm:t>
    </dgm:pt>
    <dgm:pt modelId="{11D83C13-D6A7-43F8-9C34-A0339818A8A6}" type="parTrans" cxnId="{E62BE184-F982-4F74-B9BE-5C1DA88B2347}">
      <dgm:prSet/>
      <dgm:spPr/>
      <dgm:t>
        <a:bodyPr/>
        <a:lstStyle/>
        <a:p>
          <a:endParaRPr lang="en-US"/>
        </a:p>
      </dgm:t>
    </dgm:pt>
    <dgm:pt modelId="{09F2E19F-A8BA-466C-85DD-F63924C99835}" type="sibTrans" cxnId="{E62BE184-F982-4F74-B9BE-5C1DA88B2347}">
      <dgm:prSet/>
      <dgm:spPr/>
      <dgm:t>
        <a:bodyPr/>
        <a:lstStyle/>
        <a:p>
          <a:endParaRPr lang="en-US"/>
        </a:p>
      </dgm:t>
    </dgm:pt>
    <dgm:pt modelId="{F060DA73-6776-433C-97E6-2B4C3DC9729C}" type="pres">
      <dgm:prSet presAssocID="{5AF55087-9349-4F27-BEB5-B0C00129F331}" presName="Name0" presStyleCnt="0">
        <dgm:presLayoutVars>
          <dgm:chMax val="7"/>
          <dgm:chPref val="7"/>
          <dgm:dir/>
        </dgm:presLayoutVars>
      </dgm:prSet>
      <dgm:spPr/>
    </dgm:pt>
    <dgm:pt modelId="{20BD4759-9324-4616-897B-FE4E5A210FF1}" type="pres">
      <dgm:prSet presAssocID="{5AF55087-9349-4F27-BEB5-B0C00129F331}" presName="Name1" presStyleCnt="0"/>
      <dgm:spPr/>
    </dgm:pt>
    <dgm:pt modelId="{6BCB840C-6BE3-4885-90A9-D865641B6A95}" type="pres">
      <dgm:prSet presAssocID="{5AF55087-9349-4F27-BEB5-B0C00129F331}" presName="cycle" presStyleCnt="0"/>
      <dgm:spPr/>
    </dgm:pt>
    <dgm:pt modelId="{692C8E12-4AE0-4E16-AA75-21E6BEF3DE1D}" type="pres">
      <dgm:prSet presAssocID="{5AF55087-9349-4F27-BEB5-B0C00129F331}" presName="srcNode" presStyleLbl="node1" presStyleIdx="0" presStyleCnt="4"/>
      <dgm:spPr/>
    </dgm:pt>
    <dgm:pt modelId="{BBE54294-1F94-4D17-85B0-7D196A1634AA}" type="pres">
      <dgm:prSet presAssocID="{5AF55087-9349-4F27-BEB5-B0C00129F331}" presName="conn" presStyleLbl="parChTrans1D2" presStyleIdx="0" presStyleCnt="1"/>
      <dgm:spPr/>
    </dgm:pt>
    <dgm:pt modelId="{A5BD4B99-3C97-4CE3-859B-8CA7BE049B9C}" type="pres">
      <dgm:prSet presAssocID="{5AF55087-9349-4F27-BEB5-B0C00129F331}" presName="extraNode" presStyleLbl="node1" presStyleIdx="0" presStyleCnt="4"/>
      <dgm:spPr/>
    </dgm:pt>
    <dgm:pt modelId="{21FF11AA-F5B5-4490-AB3C-A97B242E7436}" type="pres">
      <dgm:prSet presAssocID="{5AF55087-9349-4F27-BEB5-B0C00129F331}" presName="dstNode" presStyleLbl="node1" presStyleIdx="0" presStyleCnt="4"/>
      <dgm:spPr/>
    </dgm:pt>
    <dgm:pt modelId="{B86865BA-F6A0-482A-87B5-BB3E82D32A93}" type="pres">
      <dgm:prSet presAssocID="{856C2B92-24DE-44A6-A3B1-BD059EBDC3DD}" presName="text_1" presStyleLbl="node1" presStyleIdx="0" presStyleCnt="4">
        <dgm:presLayoutVars>
          <dgm:bulletEnabled val="1"/>
        </dgm:presLayoutVars>
      </dgm:prSet>
      <dgm:spPr/>
    </dgm:pt>
    <dgm:pt modelId="{51D5BA0C-A199-4C6E-8F32-00C2081E2085}" type="pres">
      <dgm:prSet presAssocID="{856C2B92-24DE-44A6-A3B1-BD059EBDC3DD}" presName="accent_1" presStyleCnt="0"/>
      <dgm:spPr/>
    </dgm:pt>
    <dgm:pt modelId="{AEC75B14-8397-4247-A832-0200D9FD2A23}" type="pres">
      <dgm:prSet presAssocID="{856C2B92-24DE-44A6-A3B1-BD059EBDC3DD}" presName="accentRepeatNode" presStyleLbl="solidFgAcc1" presStyleIdx="0" presStyleCnt="4" custScaleX="84577" custScaleY="72997"/>
      <dgm:spPr/>
    </dgm:pt>
    <dgm:pt modelId="{BC63E60F-9C5F-4350-8AA6-6891CA654E12}" type="pres">
      <dgm:prSet presAssocID="{1F52A01D-F3B4-4BB2-9A53-1D0941A7C9D2}" presName="text_2" presStyleLbl="node1" presStyleIdx="1" presStyleCnt="4">
        <dgm:presLayoutVars>
          <dgm:bulletEnabled val="1"/>
        </dgm:presLayoutVars>
      </dgm:prSet>
      <dgm:spPr/>
    </dgm:pt>
    <dgm:pt modelId="{0A3F1072-8F76-4D75-9A21-ECBE2E874EA0}" type="pres">
      <dgm:prSet presAssocID="{1F52A01D-F3B4-4BB2-9A53-1D0941A7C9D2}" presName="accent_2" presStyleCnt="0"/>
      <dgm:spPr/>
    </dgm:pt>
    <dgm:pt modelId="{1FC4D7F8-A850-4F5E-AA7F-D61B25A0145A}" type="pres">
      <dgm:prSet presAssocID="{1F52A01D-F3B4-4BB2-9A53-1D0941A7C9D2}" presName="accentRepeatNode" presStyleLbl="solidFgAcc1" presStyleIdx="1" presStyleCnt="4" custScaleX="84577" custScaleY="72997"/>
      <dgm:spPr/>
    </dgm:pt>
    <dgm:pt modelId="{6F7C4A87-793B-4959-A87E-57B5EC6231DC}" type="pres">
      <dgm:prSet presAssocID="{B0E65A7F-24E0-45C7-9D87-3979D9E287D9}" presName="text_3" presStyleLbl="node1" presStyleIdx="2" presStyleCnt="4">
        <dgm:presLayoutVars>
          <dgm:bulletEnabled val="1"/>
        </dgm:presLayoutVars>
      </dgm:prSet>
      <dgm:spPr/>
    </dgm:pt>
    <dgm:pt modelId="{60F3EC79-8C9F-46D2-97E8-0AF1848F14D5}" type="pres">
      <dgm:prSet presAssocID="{B0E65A7F-24E0-45C7-9D87-3979D9E287D9}" presName="accent_3" presStyleCnt="0"/>
      <dgm:spPr/>
    </dgm:pt>
    <dgm:pt modelId="{7A3A91CB-5336-452D-AF52-03828CDFD9E3}" type="pres">
      <dgm:prSet presAssocID="{B0E65A7F-24E0-45C7-9D87-3979D9E287D9}" presName="accentRepeatNode" presStyleLbl="solidFgAcc1" presStyleIdx="2" presStyleCnt="4" custScaleX="84577" custScaleY="72997"/>
      <dgm:spPr/>
    </dgm:pt>
    <dgm:pt modelId="{B38310AD-4926-45B1-A05F-89B8FD3F8F7D}" type="pres">
      <dgm:prSet presAssocID="{56801588-5251-49C9-BE71-4BCA04F0CFD0}" presName="text_4" presStyleLbl="node1" presStyleIdx="3" presStyleCnt="4">
        <dgm:presLayoutVars>
          <dgm:bulletEnabled val="1"/>
        </dgm:presLayoutVars>
      </dgm:prSet>
      <dgm:spPr/>
    </dgm:pt>
    <dgm:pt modelId="{A3D52332-D364-4E54-9FB5-5A512E527AA9}" type="pres">
      <dgm:prSet presAssocID="{56801588-5251-49C9-BE71-4BCA04F0CFD0}" presName="accent_4" presStyleCnt="0"/>
      <dgm:spPr/>
    </dgm:pt>
    <dgm:pt modelId="{367BC414-1907-4B14-A174-34333EB16CA9}" type="pres">
      <dgm:prSet presAssocID="{56801588-5251-49C9-BE71-4BCA04F0CFD0}" presName="accentRepeatNode" presStyleLbl="solidFgAcc1" presStyleIdx="3" presStyleCnt="4"/>
      <dgm:spPr/>
    </dgm:pt>
  </dgm:ptLst>
  <dgm:cxnLst>
    <dgm:cxn modelId="{21B76D72-9E84-4BFB-AE07-DAB52549DA90}" type="presOf" srcId="{1F52A01D-F3B4-4BB2-9A53-1D0941A7C9D2}" destId="{BC63E60F-9C5F-4350-8AA6-6891CA654E12}" srcOrd="0" destOrd="0" presId="urn:microsoft.com/office/officeart/2008/layout/VerticalCurvedList"/>
    <dgm:cxn modelId="{E62BE184-F982-4F74-B9BE-5C1DA88B2347}" srcId="{5AF55087-9349-4F27-BEB5-B0C00129F331}" destId="{56801588-5251-49C9-BE71-4BCA04F0CFD0}" srcOrd="3" destOrd="0" parTransId="{11D83C13-D6A7-43F8-9C34-A0339818A8A6}" sibTransId="{09F2E19F-A8BA-466C-85DD-F63924C99835}"/>
    <dgm:cxn modelId="{C52C5994-BE08-4E04-947F-9FF84441C9A5}" type="presOf" srcId="{B0E65A7F-24E0-45C7-9D87-3979D9E287D9}" destId="{6F7C4A87-793B-4959-A87E-57B5EC6231DC}" srcOrd="0" destOrd="0" presId="urn:microsoft.com/office/officeart/2008/layout/VerticalCurvedList"/>
    <dgm:cxn modelId="{AC5D5994-E7E3-4AB2-B1B5-F6848819FEEC}" type="presOf" srcId="{5C80CA07-218D-44D5-AEF3-5411023597AD}" destId="{BBE54294-1F94-4D17-85B0-7D196A1634AA}" srcOrd="0" destOrd="0" presId="urn:microsoft.com/office/officeart/2008/layout/VerticalCurvedList"/>
    <dgm:cxn modelId="{B9A06D98-48D6-45E3-977A-CE0B16A2A878}" srcId="{5AF55087-9349-4F27-BEB5-B0C00129F331}" destId="{856C2B92-24DE-44A6-A3B1-BD059EBDC3DD}" srcOrd="0" destOrd="0" parTransId="{0AB14F60-0EEB-47A9-B805-ED6D12AA35FA}" sibTransId="{5C80CA07-218D-44D5-AEF3-5411023597AD}"/>
    <dgm:cxn modelId="{40A432A4-BBC6-4AB3-9D22-3C3AABCA50B3}" type="presOf" srcId="{856C2B92-24DE-44A6-A3B1-BD059EBDC3DD}" destId="{B86865BA-F6A0-482A-87B5-BB3E82D32A93}" srcOrd="0" destOrd="0" presId="urn:microsoft.com/office/officeart/2008/layout/VerticalCurvedList"/>
    <dgm:cxn modelId="{350294AC-FB64-4E49-A3F7-69302C5F4CF5}" srcId="{5AF55087-9349-4F27-BEB5-B0C00129F331}" destId="{B0E65A7F-24E0-45C7-9D87-3979D9E287D9}" srcOrd="2" destOrd="0" parTransId="{28669AAF-BBD5-4A89-8DA7-C512586BEE55}" sibTransId="{60E17703-E03C-48ED-B2CD-FAEAEA0E4EE8}"/>
    <dgm:cxn modelId="{F2AE1DCC-6DAE-4DA6-BADC-080717D2BDF0}" srcId="{5AF55087-9349-4F27-BEB5-B0C00129F331}" destId="{1F52A01D-F3B4-4BB2-9A53-1D0941A7C9D2}" srcOrd="1" destOrd="0" parTransId="{052F6D3B-1DEB-436C-95A6-900612D86BA4}" sibTransId="{74C45F82-E346-43C1-B462-A84727552BA0}"/>
    <dgm:cxn modelId="{FDBFA1DC-7E8A-436D-AA26-2166B7C61483}" type="presOf" srcId="{5AF55087-9349-4F27-BEB5-B0C00129F331}" destId="{F060DA73-6776-433C-97E6-2B4C3DC9729C}" srcOrd="0" destOrd="0" presId="urn:microsoft.com/office/officeart/2008/layout/VerticalCurvedList"/>
    <dgm:cxn modelId="{281879F3-018E-4206-88D1-C62431E69238}" type="presOf" srcId="{56801588-5251-49C9-BE71-4BCA04F0CFD0}" destId="{B38310AD-4926-45B1-A05F-89B8FD3F8F7D}" srcOrd="0" destOrd="0" presId="urn:microsoft.com/office/officeart/2008/layout/VerticalCurvedList"/>
    <dgm:cxn modelId="{1A12B531-768B-439F-80D1-AE2F185638AB}" type="presParOf" srcId="{F060DA73-6776-433C-97E6-2B4C3DC9729C}" destId="{20BD4759-9324-4616-897B-FE4E5A210FF1}" srcOrd="0" destOrd="0" presId="urn:microsoft.com/office/officeart/2008/layout/VerticalCurvedList"/>
    <dgm:cxn modelId="{4F41C3F5-9F72-4AA3-ACE2-8749AEA0537B}" type="presParOf" srcId="{20BD4759-9324-4616-897B-FE4E5A210FF1}" destId="{6BCB840C-6BE3-4885-90A9-D865641B6A95}" srcOrd="0" destOrd="0" presId="urn:microsoft.com/office/officeart/2008/layout/VerticalCurvedList"/>
    <dgm:cxn modelId="{D67AD0F1-9571-4FBC-9F2E-6D6D4F1B3CDF}" type="presParOf" srcId="{6BCB840C-6BE3-4885-90A9-D865641B6A95}" destId="{692C8E12-4AE0-4E16-AA75-21E6BEF3DE1D}" srcOrd="0" destOrd="0" presId="urn:microsoft.com/office/officeart/2008/layout/VerticalCurvedList"/>
    <dgm:cxn modelId="{4E68F371-27A7-4211-83AB-826DA69B8415}" type="presParOf" srcId="{6BCB840C-6BE3-4885-90A9-D865641B6A95}" destId="{BBE54294-1F94-4D17-85B0-7D196A1634AA}" srcOrd="1" destOrd="0" presId="urn:microsoft.com/office/officeart/2008/layout/VerticalCurvedList"/>
    <dgm:cxn modelId="{83401C2D-71A8-4144-B723-822CDF669BBF}" type="presParOf" srcId="{6BCB840C-6BE3-4885-90A9-D865641B6A95}" destId="{A5BD4B99-3C97-4CE3-859B-8CA7BE049B9C}" srcOrd="2" destOrd="0" presId="urn:microsoft.com/office/officeart/2008/layout/VerticalCurvedList"/>
    <dgm:cxn modelId="{B06E00A5-33BB-4C3A-9015-EB732B4B0ADA}" type="presParOf" srcId="{6BCB840C-6BE3-4885-90A9-D865641B6A95}" destId="{21FF11AA-F5B5-4490-AB3C-A97B242E7436}" srcOrd="3" destOrd="0" presId="urn:microsoft.com/office/officeart/2008/layout/VerticalCurvedList"/>
    <dgm:cxn modelId="{310FF67E-C496-4260-9AF3-20CE1DFDDE6A}" type="presParOf" srcId="{20BD4759-9324-4616-897B-FE4E5A210FF1}" destId="{B86865BA-F6A0-482A-87B5-BB3E82D32A93}" srcOrd="1" destOrd="0" presId="urn:microsoft.com/office/officeart/2008/layout/VerticalCurvedList"/>
    <dgm:cxn modelId="{F32C0624-2D0E-4E64-B35D-BF7E7BDCCAA6}" type="presParOf" srcId="{20BD4759-9324-4616-897B-FE4E5A210FF1}" destId="{51D5BA0C-A199-4C6E-8F32-00C2081E2085}" srcOrd="2" destOrd="0" presId="urn:microsoft.com/office/officeart/2008/layout/VerticalCurvedList"/>
    <dgm:cxn modelId="{E23E6C97-1E38-4829-9B1D-8AA1583CAB9B}" type="presParOf" srcId="{51D5BA0C-A199-4C6E-8F32-00C2081E2085}" destId="{AEC75B14-8397-4247-A832-0200D9FD2A23}" srcOrd="0" destOrd="0" presId="urn:microsoft.com/office/officeart/2008/layout/VerticalCurvedList"/>
    <dgm:cxn modelId="{122D4A86-0709-47E3-A3B6-5A264C35949B}" type="presParOf" srcId="{20BD4759-9324-4616-897B-FE4E5A210FF1}" destId="{BC63E60F-9C5F-4350-8AA6-6891CA654E12}" srcOrd="3" destOrd="0" presId="urn:microsoft.com/office/officeart/2008/layout/VerticalCurvedList"/>
    <dgm:cxn modelId="{73578F6E-0820-42BF-BFDA-235527B38551}" type="presParOf" srcId="{20BD4759-9324-4616-897B-FE4E5A210FF1}" destId="{0A3F1072-8F76-4D75-9A21-ECBE2E874EA0}" srcOrd="4" destOrd="0" presId="urn:microsoft.com/office/officeart/2008/layout/VerticalCurvedList"/>
    <dgm:cxn modelId="{A92FD78A-8C00-42CB-9E36-5C3A2CA538AD}" type="presParOf" srcId="{0A3F1072-8F76-4D75-9A21-ECBE2E874EA0}" destId="{1FC4D7F8-A850-4F5E-AA7F-D61B25A0145A}" srcOrd="0" destOrd="0" presId="urn:microsoft.com/office/officeart/2008/layout/VerticalCurvedList"/>
    <dgm:cxn modelId="{069D7FDB-1DEB-447E-AA6B-E27061541DC1}" type="presParOf" srcId="{20BD4759-9324-4616-897B-FE4E5A210FF1}" destId="{6F7C4A87-793B-4959-A87E-57B5EC6231DC}" srcOrd="5" destOrd="0" presId="urn:microsoft.com/office/officeart/2008/layout/VerticalCurvedList"/>
    <dgm:cxn modelId="{79E882CE-48D6-4F2A-A806-4C5D8B02E436}" type="presParOf" srcId="{20BD4759-9324-4616-897B-FE4E5A210FF1}" destId="{60F3EC79-8C9F-46D2-97E8-0AF1848F14D5}" srcOrd="6" destOrd="0" presId="urn:microsoft.com/office/officeart/2008/layout/VerticalCurvedList"/>
    <dgm:cxn modelId="{71CBD98E-F837-4C34-A908-CBA18B5AF17D}" type="presParOf" srcId="{60F3EC79-8C9F-46D2-97E8-0AF1848F14D5}" destId="{7A3A91CB-5336-452D-AF52-03828CDFD9E3}" srcOrd="0" destOrd="0" presId="urn:microsoft.com/office/officeart/2008/layout/VerticalCurvedList"/>
    <dgm:cxn modelId="{F95B1C1B-8B67-4311-AF14-4EDDD1214F1D}" type="presParOf" srcId="{20BD4759-9324-4616-897B-FE4E5A210FF1}" destId="{B38310AD-4926-45B1-A05F-89B8FD3F8F7D}" srcOrd="7" destOrd="0" presId="urn:microsoft.com/office/officeart/2008/layout/VerticalCurvedList"/>
    <dgm:cxn modelId="{1FDCF4BA-590B-44BB-A164-BEE3565F15D8}" type="presParOf" srcId="{20BD4759-9324-4616-897B-FE4E5A210FF1}" destId="{A3D52332-D364-4E54-9FB5-5A512E527AA9}" srcOrd="8" destOrd="0" presId="urn:microsoft.com/office/officeart/2008/layout/VerticalCurvedList"/>
    <dgm:cxn modelId="{62A94B81-F925-49C2-BDD6-A4C0BD2C67FE}" type="presParOf" srcId="{A3D52332-D364-4E54-9FB5-5A512E527AA9}" destId="{367BC414-1907-4B14-A174-34333EB16C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9D6DA-0CD7-4778-A7D3-F72E8EAA125C}">
      <dsp:nvSpPr>
        <dsp:cNvPr id="0" name=""/>
        <dsp:cNvSpPr/>
      </dsp:nvSpPr>
      <dsp:spPr>
        <a:xfrm>
          <a:off x="-4733263" y="-725528"/>
          <a:ext cx="5637852" cy="5637852"/>
        </a:xfrm>
        <a:prstGeom prst="blockArc">
          <a:avLst>
            <a:gd name="adj1" fmla="val 18900000"/>
            <a:gd name="adj2" fmla="val 2700000"/>
            <a:gd name="adj3" fmla="val 38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BA653-E85B-4447-B23D-A996602E6B04}">
      <dsp:nvSpPr>
        <dsp:cNvPr id="0" name=""/>
        <dsp:cNvSpPr/>
      </dsp:nvSpPr>
      <dsp:spPr>
        <a:xfrm>
          <a:off x="473759" y="321880"/>
          <a:ext cx="7646338" cy="644096"/>
        </a:xfrm>
        <a:prstGeom prst="rect">
          <a:avLst/>
        </a:pr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2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untuk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merekod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bertugas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di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pejabat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dan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di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luar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pejabat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3759" y="321880"/>
        <a:ext cx="7646338" cy="644096"/>
      </dsp:txXfrm>
    </dsp:sp>
    <dsp:sp modelId="{3FE2723D-A092-4E27-88D5-33429127A6ED}">
      <dsp:nvSpPr>
        <dsp:cNvPr id="0" name=""/>
        <dsp:cNvSpPr/>
      </dsp:nvSpPr>
      <dsp:spPr>
        <a:xfrm>
          <a:off x="71199" y="241368"/>
          <a:ext cx="805120" cy="805120"/>
        </a:xfrm>
        <a:prstGeom prst="ellipse">
          <a:avLst/>
        </a:prstGeom>
        <a:solidFill>
          <a:srgbClr val="50CFB4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07985-3AA4-4DFE-AE26-09D6D61BB3CF}">
      <dsp:nvSpPr>
        <dsp:cNvPr id="0" name=""/>
        <dsp:cNvSpPr/>
      </dsp:nvSpPr>
      <dsp:spPr>
        <a:xfrm>
          <a:off x="843034" y="1288193"/>
          <a:ext cx="7277063" cy="644096"/>
        </a:xfrm>
        <a:prstGeom prst="rect">
          <a:avLst/>
        </a:pr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2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dan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status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kehadiran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843034" y="1288193"/>
        <a:ext cx="7277063" cy="644096"/>
      </dsp:txXfrm>
    </dsp:sp>
    <dsp:sp modelId="{4B58B540-135B-49D1-91B5-04589E9331E8}">
      <dsp:nvSpPr>
        <dsp:cNvPr id="0" name=""/>
        <dsp:cNvSpPr/>
      </dsp:nvSpPr>
      <dsp:spPr>
        <a:xfrm>
          <a:off x="440474" y="1207681"/>
          <a:ext cx="805120" cy="805120"/>
        </a:xfrm>
        <a:prstGeom prst="ellipse">
          <a:avLst/>
        </a:prstGeom>
        <a:solidFill>
          <a:srgbClr val="50CFB4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B6CD1-976F-4541-AF63-109AE279C40D}">
      <dsp:nvSpPr>
        <dsp:cNvPr id="0" name=""/>
        <dsp:cNvSpPr/>
      </dsp:nvSpPr>
      <dsp:spPr>
        <a:xfrm>
          <a:off x="843034" y="2254505"/>
          <a:ext cx="7277063" cy="644096"/>
        </a:xfrm>
        <a:prstGeom prst="rect">
          <a:avLst/>
        </a:pr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2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keberadaan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843034" y="2254505"/>
        <a:ext cx="7277063" cy="644096"/>
      </dsp:txXfrm>
    </dsp:sp>
    <dsp:sp modelId="{7EAE5B13-28CF-4A64-92BA-0F1012BBE05D}">
      <dsp:nvSpPr>
        <dsp:cNvPr id="0" name=""/>
        <dsp:cNvSpPr/>
      </dsp:nvSpPr>
      <dsp:spPr>
        <a:xfrm>
          <a:off x="440474" y="2173993"/>
          <a:ext cx="805120" cy="805120"/>
        </a:xfrm>
        <a:prstGeom prst="ellipse">
          <a:avLst/>
        </a:prstGeom>
        <a:solidFill>
          <a:srgbClr val="50CFB4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4FAE0-D0C1-4B1F-A7BA-2775847804C8}">
      <dsp:nvSpPr>
        <dsp:cNvPr id="0" name=""/>
        <dsp:cNvSpPr/>
      </dsp:nvSpPr>
      <dsp:spPr>
        <a:xfrm>
          <a:off x="473759" y="3220817"/>
          <a:ext cx="7646338" cy="644096"/>
        </a:xfrm>
        <a:prstGeom prst="rect">
          <a:avLst/>
        </a:pr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2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Memudahkan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pemantauan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tugasan</a:t>
          </a:r>
          <a:r>
            <a:rPr lang="en-MY" sz="2000" b="1" kern="1200" dirty="0">
              <a:solidFill>
                <a:schemeClr val="tx1"/>
              </a:solidFill>
              <a:cs typeface="Arial" panose="020B0604020202020204" pitchFamily="34" charset="0"/>
            </a:rPr>
            <a:t> </a:t>
          </a:r>
          <a:r>
            <a:rPr lang="en-MY" sz="2000" b="1" kern="1200" dirty="0" err="1">
              <a:solidFill>
                <a:schemeClr val="tx1"/>
              </a:solidFill>
              <a:cs typeface="Arial" panose="020B0604020202020204" pitchFamily="34" charset="0"/>
            </a:rPr>
            <a:t>pegawai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3759" y="3220817"/>
        <a:ext cx="7646338" cy="644096"/>
      </dsp:txXfrm>
    </dsp:sp>
    <dsp:sp modelId="{18CFAC66-CA07-425C-88FD-4BBD4988F194}">
      <dsp:nvSpPr>
        <dsp:cNvPr id="0" name=""/>
        <dsp:cNvSpPr/>
      </dsp:nvSpPr>
      <dsp:spPr>
        <a:xfrm>
          <a:off x="71199" y="3140305"/>
          <a:ext cx="805120" cy="805120"/>
        </a:xfrm>
        <a:prstGeom prst="ellipse">
          <a:avLst/>
        </a:prstGeom>
        <a:solidFill>
          <a:srgbClr val="50CFB4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54294-1F94-4D17-85B0-7D196A1634AA}">
      <dsp:nvSpPr>
        <dsp:cNvPr id="0" name=""/>
        <dsp:cNvSpPr/>
      </dsp:nvSpPr>
      <dsp:spPr>
        <a:xfrm>
          <a:off x="-6241143" y="-954766"/>
          <a:ext cx="7429104" cy="7429104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865BA-F6A0-482A-87B5-BB3E82D32A93}">
      <dsp:nvSpPr>
        <dsp:cNvPr id="0" name=""/>
        <dsp:cNvSpPr/>
      </dsp:nvSpPr>
      <dsp:spPr>
        <a:xfrm>
          <a:off x="621705" y="424344"/>
          <a:ext cx="9210363" cy="84913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399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Melantik</a:t>
          </a:r>
          <a:r>
            <a:rPr lang="en-US" sz="2000" kern="1200" dirty="0"/>
            <a:t> </a:t>
          </a:r>
          <a:r>
            <a:rPr lang="en-US" sz="2000" kern="1200" dirty="0" err="1"/>
            <a:t>pegawai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Bahagian</a:t>
          </a:r>
          <a:r>
            <a:rPr lang="en-US" sz="2000" kern="1200" dirty="0"/>
            <a:t> </a:t>
          </a:r>
          <a:r>
            <a:rPr lang="en-US" sz="2000" kern="1200" dirty="0" err="1"/>
            <a:t>Khidmat</a:t>
          </a:r>
          <a:r>
            <a:rPr lang="en-US" sz="2000" kern="1200" dirty="0"/>
            <a:t> Pengurusan </a:t>
          </a:r>
          <a:r>
            <a:rPr lang="en-US" sz="2000" kern="1200" dirty="0" err="1"/>
            <a:t>dan</a:t>
          </a:r>
          <a:r>
            <a:rPr lang="en-US" sz="2000" kern="1200" dirty="0"/>
            <a:t> </a:t>
          </a:r>
          <a:r>
            <a:rPr lang="en-US" sz="2000" kern="1200" dirty="0" err="1"/>
            <a:t>Bahagian</a:t>
          </a:r>
          <a:r>
            <a:rPr lang="en-US" sz="2000" kern="1200" dirty="0"/>
            <a:t> ICT </a:t>
          </a:r>
          <a:r>
            <a:rPr lang="en-US" sz="2000" kern="1200" dirty="0" err="1"/>
            <a:t>bagi</a:t>
          </a:r>
          <a:r>
            <a:rPr lang="en-US" sz="2000" kern="1200" dirty="0"/>
            <a:t> </a:t>
          </a:r>
          <a:r>
            <a:rPr lang="en-US" sz="2000" kern="1200" dirty="0" err="1"/>
            <a:t>peranan</a:t>
          </a:r>
          <a:r>
            <a:rPr lang="en-US" sz="2000" kern="1200" dirty="0"/>
            <a:t> Pentadbir </a:t>
          </a:r>
          <a:r>
            <a:rPr lang="en-US" sz="2000" kern="1200" dirty="0" err="1"/>
            <a:t>Organisasi</a:t>
          </a:r>
          <a:r>
            <a:rPr lang="en-US" sz="2000" kern="1200" dirty="0"/>
            <a:t> </a:t>
          </a:r>
        </a:p>
      </dsp:txBody>
      <dsp:txXfrm>
        <a:off x="621705" y="424344"/>
        <a:ext cx="9210363" cy="849130"/>
      </dsp:txXfrm>
    </dsp:sp>
    <dsp:sp modelId="{AEC75B14-8397-4247-A832-0200D9FD2A23}">
      <dsp:nvSpPr>
        <dsp:cNvPr id="0" name=""/>
        <dsp:cNvSpPr/>
      </dsp:nvSpPr>
      <dsp:spPr>
        <a:xfrm>
          <a:off x="172850" y="461510"/>
          <a:ext cx="897711" cy="774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lt1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63E60F-9C5F-4350-8AA6-6891CA654E12}">
      <dsp:nvSpPr>
        <dsp:cNvPr id="0" name=""/>
        <dsp:cNvSpPr/>
      </dsp:nvSpPr>
      <dsp:spPr>
        <a:xfrm>
          <a:off x="1108532" y="1698261"/>
          <a:ext cx="8723537" cy="849130"/>
        </a:xfrm>
        <a:prstGeom prst="rect">
          <a:avLst/>
        </a:prstGeom>
        <a:gradFill rotWithShape="0">
          <a:gsLst>
            <a:gs pos="0">
              <a:schemeClr val="accent5">
                <a:hueOff val="613786"/>
                <a:satOff val="10227"/>
                <a:lumOff val="-5034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613786"/>
                <a:satOff val="10227"/>
                <a:lumOff val="-5034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613786"/>
                <a:satOff val="10227"/>
                <a:lumOff val="-5034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399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Merangka</a:t>
          </a:r>
          <a:r>
            <a:rPr lang="en-US" sz="2000" kern="1200" dirty="0"/>
            <a:t> </a:t>
          </a:r>
          <a:r>
            <a:rPr lang="en-US" sz="2000" kern="1200" dirty="0" err="1"/>
            <a:t>strategi</a:t>
          </a:r>
          <a:r>
            <a:rPr lang="en-US" sz="2000" kern="1200" dirty="0"/>
            <a:t> </a:t>
          </a:r>
          <a:r>
            <a:rPr lang="en-US" sz="2000" kern="1200" dirty="0" err="1"/>
            <a:t>pelaksanaan</a:t>
          </a:r>
          <a:r>
            <a:rPr lang="en-US" sz="2000" kern="1200" dirty="0"/>
            <a:t> </a:t>
          </a:r>
          <a:r>
            <a:rPr lang="en-US" sz="2000" kern="1200" dirty="0" err="1"/>
            <a:t>Sistem</a:t>
          </a:r>
          <a:r>
            <a:rPr lang="en-US" sz="2000" kern="1200" dirty="0"/>
            <a:t> SPOT-Me di </a:t>
          </a:r>
          <a:r>
            <a:rPr lang="en-US" sz="2000" kern="1200" dirty="0" err="1"/>
            <a:t>agensi</a:t>
          </a:r>
          <a:r>
            <a:rPr lang="en-US" sz="2000" kern="1200" dirty="0"/>
            <a:t>. </a:t>
          </a:r>
          <a:r>
            <a:rPr lang="en-US" sz="2000" kern="1200" dirty="0" err="1"/>
            <a:t>Digalakkan</a:t>
          </a:r>
          <a:r>
            <a:rPr lang="en-US" sz="2000" kern="1200" dirty="0"/>
            <a:t> </a:t>
          </a:r>
          <a:r>
            <a:rPr lang="en-US" sz="2000" kern="1200" dirty="0" err="1"/>
            <a:t>pelaksanaan</a:t>
          </a:r>
          <a:r>
            <a:rPr lang="en-US" sz="2000" kern="1200" dirty="0"/>
            <a:t> </a:t>
          </a:r>
          <a:r>
            <a:rPr lang="en-US" sz="2000" kern="1200" dirty="0" err="1"/>
            <a:t>sistem</a:t>
          </a:r>
          <a:r>
            <a:rPr lang="en-US" sz="2000" kern="1200" dirty="0"/>
            <a:t> </a:t>
          </a:r>
          <a:r>
            <a:rPr lang="en-US" sz="2000" kern="1200" dirty="0" err="1"/>
            <a:t>dibuat</a:t>
          </a:r>
          <a:r>
            <a:rPr lang="en-US" sz="2000" kern="1200" dirty="0"/>
            <a:t>  </a:t>
          </a:r>
          <a:r>
            <a:rPr lang="en-US" sz="2000" kern="1200" dirty="0" err="1"/>
            <a:t>secara</a:t>
          </a:r>
          <a:r>
            <a:rPr lang="en-US" sz="2000" kern="1200" dirty="0"/>
            <a:t> </a:t>
          </a:r>
          <a:r>
            <a:rPr lang="en-US" sz="2000" kern="1200" dirty="0" err="1"/>
            <a:t>berperingkat</a:t>
          </a:r>
          <a:r>
            <a:rPr lang="en-US" sz="2000" kern="1200" dirty="0"/>
            <a:t>.</a:t>
          </a:r>
        </a:p>
      </dsp:txBody>
      <dsp:txXfrm>
        <a:off x="1108532" y="1698261"/>
        <a:ext cx="8723537" cy="849130"/>
      </dsp:txXfrm>
    </dsp:sp>
    <dsp:sp modelId="{1FC4D7F8-A850-4F5E-AA7F-D61B25A0145A}">
      <dsp:nvSpPr>
        <dsp:cNvPr id="0" name=""/>
        <dsp:cNvSpPr/>
      </dsp:nvSpPr>
      <dsp:spPr>
        <a:xfrm>
          <a:off x="659676" y="1735427"/>
          <a:ext cx="897711" cy="774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lt1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613786"/>
              <a:satOff val="10227"/>
              <a:lumOff val="-50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C4A87-793B-4959-A87E-57B5EC6231DC}">
      <dsp:nvSpPr>
        <dsp:cNvPr id="0" name=""/>
        <dsp:cNvSpPr/>
      </dsp:nvSpPr>
      <dsp:spPr>
        <a:xfrm>
          <a:off x="1108532" y="2972179"/>
          <a:ext cx="8723537" cy="849130"/>
        </a:xfrm>
        <a:prstGeom prst="rect">
          <a:avLst/>
        </a:prstGeom>
        <a:gradFill rotWithShape="0">
          <a:gsLst>
            <a:gs pos="0">
              <a:schemeClr val="accent5">
                <a:hueOff val="1227572"/>
                <a:satOff val="20453"/>
                <a:lumOff val="-10067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1227572"/>
                <a:satOff val="20453"/>
                <a:lumOff val="-10067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1227572"/>
                <a:satOff val="20453"/>
                <a:lumOff val="-10067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399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Melaksanakan</a:t>
          </a:r>
          <a:r>
            <a:rPr lang="en-US" sz="2000" kern="1200" dirty="0"/>
            <a:t> </a:t>
          </a:r>
          <a:r>
            <a:rPr lang="en-US" sz="2000" kern="1200" dirty="0" err="1"/>
            <a:t>aktiviti</a:t>
          </a:r>
          <a:r>
            <a:rPr lang="en-US" sz="2000" kern="1200" dirty="0"/>
            <a:t> </a:t>
          </a:r>
          <a:r>
            <a:rPr lang="en-US" sz="2000" kern="1200" dirty="0" err="1"/>
            <a:t>pengurusan</a:t>
          </a:r>
          <a:r>
            <a:rPr lang="en-US" sz="2000" kern="1200" dirty="0"/>
            <a:t> </a:t>
          </a:r>
          <a:r>
            <a:rPr lang="en-US" sz="2000" kern="1200" dirty="0" err="1"/>
            <a:t>perubahan</a:t>
          </a:r>
          <a:r>
            <a:rPr lang="en-US" sz="2000" kern="1200" dirty="0"/>
            <a:t> (</a:t>
          </a:r>
          <a:r>
            <a:rPr lang="en-US" sz="2000" i="1" kern="1200" dirty="0"/>
            <a:t>Change Management</a:t>
          </a:r>
          <a:r>
            <a:rPr lang="en-US" sz="2000" kern="1200" dirty="0"/>
            <a:t>) </a:t>
          </a:r>
          <a:r>
            <a:rPr lang="en-US" sz="2000" kern="1200" dirty="0" err="1"/>
            <a:t>Sistem</a:t>
          </a:r>
          <a:r>
            <a:rPr lang="en-US" sz="2000" kern="1200" dirty="0"/>
            <a:t> SPOT-Me (</a:t>
          </a:r>
          <a:r>
            <a:rPr lang="en-US" sz="2000" kern="1200" dirty="0" err="1"/>
            <a:t>sesi</a:t>
          </a:r>
          <a:r>
            <a:rPr lang="en-US" sz="2000" kern="1200" dirty="0"/>
            <a:t> </a:t>
          </a:r>
          <a:r>
            <a:rPr lang="en-US" sz="2000" kern="1200" dirty="0" err="1"/>
            <a:t>taklimat</a:t>
          </a:r>
          <a:r>
            <a:rPr lang="en-US" sz="2000" kern="1200" dirty="0"/>
            <a:t>/</a:t>
          </a:r>
          <a:r>
            <a:rPr lang="en-US" sz="2000" kern="1200" dirty="0" err="1"/>
            <a:t>latihan</a:t>
          </a:r>
          <a:r>
            <a:rPr lang="en-US" sz="2000" kern="1200" dirty="0"/>
            <a:t> </a:t>
          </a:r>
          <a:r>
            <a:rPr lang="en-US" sz="2000" kern="1200" dirty="0" err="1"/>
            <a:t>pengguna</a:t>
          </a:r>
          <a:r>
            <a:rPr lang="en-US" sz="2000" kern="1200" dirty="0"/>
            <a:t>)</a:t>
          </a:r>
        </a:p>
      </dsp:txBody>
      <dsp:txXfrm>
        <a:off x="1108532" y="2972179"/>
        <a:ext cx="8723537" cy="849130"/>
      </dsp:txXfrm>
    </dsp:sp>
    <dsp:sp modelId="{7A3A91CB-5336-452D-AF52-03828CDFD9E3}">
      <dsp:nvSpPr>
        <dsp:cNvPr id="0" name=""/>
        <dsp:cNvSpPr/>
      </dsp:nvSpPr>
      <dsp:spPr>
        <a:xfrm>
          <a:off x="659676" y="3009344"/>
          <a:ext cx="897711" cy="7748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lt1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1227572"/>
              <a:satOff val="20453"/>
              <a:lumOff val="-100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38310AD-4926-45B1-A05F-89B8FD3F8F7D}">
      <dsp:nvSpPr>
        <dsp:cNvPr id="0" name=""/>
        <dsp:cNvSpPr/>
      </dsp:nvSpPr>
      <dsp:spPr>
        <a:xfrm>
          <a:off x="621705" y="4246096"/>
          <a:ext cx="9210363" cy="849130"/>
        </a:xfrm>
        <a:prstGeom prst="rect">
          <a:avLst/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1841358"/>
                <a:satOff val="30680"/>
                <a:lumOff val="-15101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1841358"/>
                <a:satOff val="30680"/>
                <a:lumOff val="-15101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399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Memantau</a:t>
          </a:r>
          <a:r>
            <a:rPr lang="en-US" sz="2000" kern="1200" dirty="0"/>
            <a:t> </a:t>
          </a:r>
          <a:r>
            <a:rPr lang="en-US" sz="2000" kern="1200" dirty="0" err="1"/>
            <a:t>kelancaran</a:t>
          </a:r>
          <a:r>
            <a:rPr lang="en-US" sz="2000" kern="1200" dirty="0"/>
            <a:t> </a:t>
          </a:r>
          <a:r>
            <a:rPr lang="en-US" sz="2000" kern="1200" dirty="0" err="1"/>
            <a:t>pelaksanaan</a:t>
          </a:r>
          <a:r>
            <a:rPr lang="en-US" sz="2000" kern="1200" dirty="0"/>
            <a:t> </a:t>
          </a:r>
          <a:r>
            <a:rPr lang="en-US" sz="2000" kern="1200" dirty="0" err="1"/>
            <a:t>Sistem</a:t>
          </a:r>
          <a:r>
            <a:rPr lang="en-US" sz="2000" kern="1200" dirty="0"/>
            <a:t> SPOT-Me </a:t>
          </a:r>
          <a:r>
            <a:rPr lang="en-US" sz="2000" kern="1200" dirty="0" err="1"/>
            <a:t>dan</a:t>
          </a:r>
          <a:r>
            <a:rPr lang="en-US" sz="2000" kern="1200" dirty="0"/>
            <a:t> </a:t>
          </a:r>
          <a:r>
            <a:rPr lang="en-US" sz="2000" kern="1200" dirty="0" err="1"/>
            <a:t>berperanan</a:t>
          </a:r>
          <a:r>
            <a:rPr lang="en-US" sz="2000" kern="1200" dirty="0"/>
            <a:t> </a:t>
          </a:r>
          <a:r>
            <a:rPr lang="en-US" sz="2000" kern="1200" dirty="0" err="1"/>
            <a:t>sebagai</a:t>
          </a:r>
          <a:r>
            <a:rPr lang="en-US" sz="2000" kern="1200" dirty="0"/>
            <a:t> 1</a:t>
          </a:r>
          <a:r>
            <a:rPr lang="en-US" sz="2000" kern="1200" baseline="30000" dirty="0"/>
            <a:t>st</a:t>
          </a:r>
          <a:r>
            <a:rPr lang="en-US" sz="2000" kern="1200" dirty="0"/>
            <a:t> </a:t>
          </a:r>
          <a:r>
            <a:rPr lang="en-US" sz="2000" i="1" kern="1200" dirty="0"/>
            <a:t>level support </a:t>
          </a:r>
          <a:r>
            <a:rPr lang="en-US" sz="2000" kern="1200" dirty="0" err="1"/>
            <a:t>Sistem</a:t>
          </a:r>
          <a:r>
            <a:rPr lang="en-US" sz="2000" kern="1200" dirty="0"/>
            <a:t> SPOT-Me di </a:t>
          </a:r>
          <a:r>
            <a:rPr lang="en-US" sz="2000" kern="1200" dirty="0" err="1"/>
            <a:t>agensi</a:t>
          </a:r>
          <a:endParaRPr lang="en-US" sz="2000" kern="1200" dirty="0"/>
        </a:p>
      </dsp:txBody>
      <dsp:txXfrm>
        <a:off x="621705" y="4246096"/>
        <a:ext cx="9210363" cy="849130"/>
      </dsp:txXfrm>
    </dsp:sp>
    <dsp:sp modelId="{367BC414-1907-4B14-A174-34333EB16CA9}">
      <dsp:nvSpPr>
        <dsp:cNvPr id="0" name=""/>
        <dsp:cNvSpPr/>
      </dsp:nvSpPr>
      <dsp:spPr>
        <a:xfrm>
          <a:off x="90999" y="4139954"/>
          <a:ext cx="1061413" cy="106141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lt1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1841358"/>
              <a:satOff val="30680"/>
              <a:lumOff val="-151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88301" tIns="44151" rIns="88301" bIns="44151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0"/>
            <a:ext cx="3041968" cy="466912"/>
          </a:xfrm>
          <a:prstGeom prst="rect">
            <a:avLst/>
          </a:prstGeom>
        </p:spPr>
        <p:txBody>
          <a:bodyPr vert="horz" lIns="88301" tIns="44151" rIns="88301" bIns="44151" rtlCol="0"/>
          <a:lstStyle>
            <a:lvl1pPr algn="r">
              <a:defRPr sz="1200"/>
            </a:lvl1pPr>
          </a:lstStyle>
          <a:p>
            <a:fld id="{88832ACB-3671-473A-9CB1-E7F654D9059F}" type="datetimeFigureOut">
              <a:rPr lang="en-MY" smtClean="0"/>
              <a:t>6/10/2022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88301" tIns="44151" rIns="88301" bIns="44151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5"/>
            <a:ext cx="3041968" cy="466911"/>
          </a:xfrm>
          <a:prstGeom prst="rect">
            <a:avLst/>
          </a:prstGeom>
        </p:spPr>
        <p:txBody>
          <a:bodyPr vert="horz" lIns="88301" tIns="44151" rIns="88301" bIns="44151" rtlCol="0" anchor="b"/>
          <a:lstStyle>
            <a:lvl1pPr algn="r">
              <a:defRPr sz="1200"/>
            </a:lvl1pPr>
          </a:lstStyle>
          <a:p>
            <a:fld id="{C2BE2BC0-64A9-4A66-9791-9AE01B2FFF2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361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732" cy="465818"/>
          </a:xfrm>
          <a:prstGeom prst="rect">
            <a:avLst/>
          </a:prstGeom>
        </p:spPr>
        <p:txBody>
          <a:bodyPr vert="horz" lIns="88301" tIns="44151" rIns="88301" bIns="44151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554" y="0"/>
            <a:ext cx="3042732" cy="465818"/>
          </a:xfrm>
          <a:prstGeom prst="rect">
            <a:avLst/>
          </a:prstGeom>
        </p:spPr>
        <p:txBody>
          <a:bodyPr vert="horz" lIns="88301" tIns="44151" rIns="88301" bIns="44151" rtlCol="0"/>
          <a:lstStyle>
            <a:lvl1pPr algn="r">
              <a:defRPr sz="1200"/>
            </a:lvl1pPr>
          </a:lstStyle>
          <a:p>
            <a:fld id="{08FB1B5A-53D5-448F-89C2-2F301DFB4977}" type="datetimeFigureOut">
              <a:rPr lang="en-MY" smtClean="0"/>
              <a:t>6/10/2022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5225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01" tIns="44151" rIns="88301" bIns="44151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65" y="4478096"/>
            <a:ext cx="5616596" cy="3664031"/>
          </a:xfrm>
          <a:prstGeom prst="rect">
            <a:avLst/>
          </a:prstGeom>
        </p:spPr>
        <p:txBody>
          <a:bodyPr vert="horz" lIns="88301" tIns="44151" rIns="88301" bIns="4415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0108"/>
            <a:ext cx="3042732" cy="465818"/>
          </a:xfrm>
          <a:prstGeom prst="rect">
            <a:avLst/>
          </a:prstGeom>
        </p:spPr>
        <p:txBody>
          <a:bodyPr vert="horz" lIns="88301" tIns="44151" rIns="88301" bIns="44151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554" y="8840108"/>
            <a:ext cx="3042732" cy="465818"/>
          </a:xfrm>
          <a:prstGeom prst="rect">
            <a:avLst/>
          </a:prstGeom>
        </p:spPr>
        <p:txBody>
          <a:bodyPr vert="horz" lIns="88301" tIns="44151" rIns="88301" bIns="44151" rtlCol="0" anchor="b"/>
          <a:lstStyle>
            <a:lvl1pPr algn="r">
              <a:defRPr sz="1200"/>
            </a:lvl1pPr>
          </a:lstStyle>
          <a:p>
            <a:fld id="{D034EB29-732C-4065-A129-995E42EECEC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470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15865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358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8638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212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7752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8494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9445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54356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699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8387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502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65149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556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44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652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372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5215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4EB29-732C-4065-A129-995E42EECECF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747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07DEF5A-7081-4139-A95B-DCA6A011C0CA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664C-3B3C-4509-8AE2-18A2AF00382A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179EF1-0226-4A44-89F6-6233D16DFA4D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FCF0EB3-8CBE-41D5-82B2-BDE75339F6F4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8FD43D8-C5CC-4734-BDF7-EF59E5B3788C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0477-F3A7-462D-8CBB-16BF81DB441F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A082-892D-406E-A864-411B16135C2A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00AE2-1625-4627-9946-561FB04100C8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472C9DD-A1E4-4E6B-A13F-82F2EB46F922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4A90-FCA7-40B2-BD9D-BB341AAAC4D2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B2F372-8C83-45E1-9116-1055CA517FF1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9445-17DC-4655-A1C4-8D2D19FB025C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540A-9203-4F8D-AB43-AF97987BB735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E88D-E476-46D7-BAAC-F5166053FB7F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FC13-0191-4F47-B3D8-3BF08E757059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E056-038A-4AD9-8943-96C0EE2E675E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68FC-300F-4BF1-A3EA-082516F2F960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4BB33-ABEE-4787-ADBB-29C04038E05A}" type="datetime1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hyperlink" Target="https://spotme.mampu.gov.m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4708" y="1841861"/>
            <a:ext cx="7768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4000" b="1" dirty="0">
                <a:latin typeface="+mj-lt"/>
              </a:rPr>
              <a:t>TAKLIMAT SISTEM </a:t>
            </a:r>
          </a:p>
          <a:p>
            <a:pPr algn="ctr"/>
            <a:r>
              <a:rPr lang="en-MY" sz="4000" b="1" dirty="0">
                <a:latin typeface="+mj-lt"/>
              </a:rPr>
              <a:t>PEMANTAUAN OPERASI TUGAS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3422" y="3048170"/>
            <a:ext cx="2700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5400" b="1" dirty="0">
                <a:latin typeface="Arial Narrow" panose="020B0606020202030204" pitchFamily="34" charset="0"/>
              </a:rPr>
              <a:t>SP   T-Me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10992" y="2611289"/>
            <a:ext cx="1939250" cy="1920168"/>
            <a:chOff x="6602875" y="3422443"/>
            <a:chExt cx="2368743" cy="2356967"/>
          </a:xfrm>
        </p:grpSpPr>
        <p:grpSp>
          <p:nvGrpSpPr>
            <p:cNvPr id="6" name="Group 5"/>
            <p:cNvGrpSpPr/>
            <p:nvPr/>
          </p:nvGrpSpPr>
          <p:grpSpPr>
            <a:xfrm>
              <a:off x="6633515" y="3422443"/>
              <a:ext cx="2338103" cy="2338103"/>
              <a:chOff x="6002567" y="2005816"/>
              <a:chExt cx="2338103" cy="2338103"/>
            </a:xfrm>
          </p:grpSpPr>
          <p:pic>
            <p:nvPicPr>
              <p:cNvPr id="10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567" y="2005816"/>
                <a:ext cx="2338103" cy="233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  <a14:backgroundMark x1="45500" y1="82833" x2="45500" y2="82833"/>
                            <a14:backgroundMark x1="24000" y1="76000" x2="77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121" r="42409" b="18791"/>
              <a:stretch/>
            </p:blipFill>
            <p:spPr bwMode="auto">
              <a:xfrm rot="265629" flipV="1">
                <a:off x="6059093" y="3184745"/>
                <a:ext cx="1363682" cy="158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  <a14:backgroundMark x1="45500" y1="82833" x2="45500" y2="82833"/>
                            <a14:backgroundMark x1="24000" y1="76000" x2="77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82" t="71120" r="49165" b="18201"/>
              <a:stretch/>
            </p:blipFill>
            <p:spPr bwMode="auto">
              <a:xfrm rot="436588" flipV="1">
                <a:off x="6887812" y="3305743"/>
                <a:ext cx="432206" cy="167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6602875" y="3441307"/>
              <a:ext cx="2338103" cy="2338103"/>
              <a:chOff x="4700602" y="1879940"/>
              <a:chExt cx="2338103" cy="2338103"/>
            </a:xfrm>
          </p:grpSpPr>
          <p:pic>
            <p:nvPicPr>
              <p:cNvPr id="8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602" y="1879940"/>
                <a:ext cx="2338103" cy="233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59500" y1="53500" x2="54000" y2="64333"/>
                            <a14:backgroundMark x1="66333" y1="55500" x2="64333" y2="86667"/>
                            <a14:backgroundMark x1="62833" y1="60167" x2="56500" y2="83000"/>
                            <a14:backgroundMark x1="42333" y1="54000" x2="46167" y2="62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68" t="24871" r="30178" b="28290"/>
              <a:stretch/>
            </p:blipFill>
            <p:spPr bwMode="auto">
              <a:xfrm>
                <a:off x="5497033" y="2461437"/>
                <a:ext cx="903767" cy="1095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717421" y="4734861"/>
            <a:ext cx="58830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MY" altLang="ms-MY" sz="2000" b="1" dirty="0" err="1">
                <a:latin typeface="+mn-lt"/>
                <a:cs typeface="Arial" panose="020B0604020202020204" pitchFamily="34" charset="0"/>
              </a:rPr>
              <a:t>Bahagian</a:t>
            </a:r>
            <a:r>
              <a:rPr lang="en-MY" altLang="ms-MY" sz="2000" b="1" dirty="0">
                <a:latin typeface="+mn-lt"/>
                <a:cs typeface="Arial" panose="020B0604020202020204" pitchFamily="34" charset="0"/>
              </a:rPr>
              <a:t> Pembangunan </a:t>
            </a:r>
            <a:r>
              <a:rPr lang="en-MY" altLang="ms-MY" sz="2000" b="1" dirty="0" err="1">
                <a:latin typeface="+mn-lt"/>
                <a:cs typeface="Arial" panose="020B0604020202020204" pitchFamily="34" charset="0"/>
              </a:rPr>
              <a:t>Aplikasi</a:t>
            </a:r>
            <a:endParaRPr lang="en-MY" altLang="ms-MY" sz="2000" b="1" dirty="0"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MY" altLang="ms-MY" sz="2000" b="1" dirty="0">
                <a:latin typeface="+mn-lt"/>
                <a:cs typeface="Arial" panose="020B0604020202020204" pitchFamily="34" charset="0"/>
              </a:rPr>
              <a:t>MAMPU, </a:t>
            </a:r>
            <a:r>
              <a:rPr lang="en-MY" altLang="ms-MY" sz="2000" b="1" dirty="0" err="1">
                <a:latin typeface="+mn-lt"/>
                <a:cs typeface="Arial" panose="020B0604020202020204" pitchFamily="34" charset="0"/>
              </a:rPr>
              <a:t>Jabatan</a:t>
            </a:r>
            <a:r>
              <a:rPr lang="en-MY" altLang="ms-MY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MY" altLang="ms-MY" sz="2000" b="1" dirty="0" err="1">
                <a:latin typeface="+mn-lt"/>
                <a:cs typeface="Arial" panose="020B0604020202020204" pitchFamily="34" charset="0"/>
              </a:rPr>
              <a:t>Perdana</a:t>
            </a:r>
            <a:r>
              <a:rPr lang="en-MY" altLang="ms-MY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MY" altLang="ms-MY" sz="2000" b="1" dirty="0" err="1">
                <a:latin typeface="+mn-lt"/>
                <a:cs typeface="Arial" panose="020B0604020202020204" pitchFamily="34" charset="0"/>
              </a:rPr>
              <a:t>Menteri</a:t>
            </a:r>
            <a:endParaRPr lang="en-MY" altLang="ms-MY" sz="2000" b="1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DEE5A7-68B0-5047-A1CB-E1AF979735DD}"/>
              </a:ext>
            </a:extLst>
          </p:cNvPr>
          <p:cNvGrpSpPr/>
          <p:nvPr/>
        </p:nvGrpSpPr>
        <p:grpSpPr>
          <a:xfrm>
            <a:off x="790007" y="1302239"/>
            <a:ext cx="2761715" cy="5453669"/>
            <a:chOff x="790007" y="1302239"/>
            <a:chExt cx="2761715" cy="5453669"/>
          </a:xfrm>
        </p:grpSpPr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790007" y="1302239"/>
              <a:ext cx="2761715" cy="5453669"/>
              <a:chOff x="3501573" y="3178068"/>
              <a:chExt cx="1340594" cy="2737840"/>
            </a:xfrm>
          </p:grpSpPr>
          <p:sp>
            <p:nvSpPr>
              <p:cNvPr id="19" name="Freeform: Shape 10"/>
              <p:cNvSpPr>
                <a:spLocks/>
              </p:cNvSpPr>
              <p:nvPr/>
            </p:nvSpPr>
            <p:spPr bwMode="auto">
              <a:xfrm>
                <a:off x="3504728" y="3612346"/>
                <a:ext cx="62939" cy="220286"/>
              </a:xfrm>
              <a:custGeom>
                <a:avLst/>
                <a:gdLst>
                  <a:gd name="T0" fmla="*/ 55256847 w 19050"/>
                  <a:gd name="T1" fmla="*/ 292643613 h 66675"/>
                  <a:gd name="T2" fmla="*/ 55256847 w 19050"/>
                  <a:gd name="T3" fmla="*/ 292643613 h 66675"/>
                  <a:gd name="T4" fmla="*/ 30698657 w 19050"/>
                  <a:gd name="T5" fmla="*/ 268087196 h 66675"/>
                  <a:gd name="T6" fmla="*/ 30698657 w 19050"/>
                  <a:gd name="T7" fmla="*/ 55255886 h 66675"/>
                  <a:gd name="T8" fmla="*/ 55256847 w 19050"/>
                  <a:gd name="T9" fmla="*/ 30697907 h 66675"/>
                  <a:gd name="T10" fmla="*/ 55256847 w 19050"/>
                  <a:gd name="T11" fmla="*/ 30697907 h 66675"/>
                  <a:gd name="T12" fmla="*/ 79813508 w 19050"/>
                  <a:gd name="T13" fmla="*/ 55255886 h 66675"/>
                  <a:gd name="T14" fmla="*/ 79813508 w 19050"/>
                  <a:gd name="T15" fmla="*/ 268087196 h 66675"/>
                  <a:gd name="T16" fmla="*/ 55256847 w 19050"/>
                  <a:gd name="T17" fmla="*/ 292643613 h 66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MY"/>
              </a:p>
            </p:txBody>
          </p:sp>
          <p:sp>
            <p:nvSpPr>
              <p:cNvPr id="20" name="Freeform: Shape 11"/>
              <p:cNvSpPr>
                <a:spLocks/>
              </p:cNvSpPr>
              <p:nvPr/>
            </p:nvSpPr>
            <p:spPr bwMode="auto">
              <a:xfrm>
                <a:off x="3501573" y="3832632"/>
                <a:ext cx="62939" cy="220286"/>
              </a:xfrm>
              <a:custGeom>
                <a:avLst/>
                <a:gdLst>
                  <a:gd name="T0" fmla="*/ 55256847 w 19050"/>
                  <a:gd name="T1" fmla="*/ 292643613 h 66675"/>
                  <a:gd name="T2" fmla="*/ 55256847 w 19050"/>
                  <a:gd name="T3" fmla="*/ 292643613 h 66675"/>
                  <a:gd name="T4" fmla="*/ 30698657 w 19050"/>
                  <a:gd name="T5" fmla="*/ 268087196 h 66675"/>
                  <a:gd name="T6" fmla="*/ 30698657 w 19050"/>
                  <a:gd name="T7" fmla="*/ 55255886 h 66675"/>
                  <a:gd name="T8" fmla="*/ 55256847 w 19050"/>
                  <a:gd name="T9" fmla="*/ 30697907 h 66675"/>
                  <a:gd name="T10" fmla="*/ 55256847 w 19050"/>
                  <a:gd name="T11" fmla="*/ 30697907 h 66675"/>
                  <a:gd name="T12" fmla="*/ 79813508 w 19050"/>
                  <a:gd name="T13" fmla="*/ 55255886 h 66675"/>
                  <a:gd name="T14" fmla="*/ 79813508 w 19050"/>
                  <a:gd name="T15" fmla="*/ 268087196 h 66675"/>
                  <a:gd name="T16" fmla="*/ 55256847 w 19050"/>
                  <a:gd name="T17" fmla="*/ 292643613 h 66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MY"/>
              </a:p>
            </p:txBody>
          </p:sp>
          <p:sp>
            <p:nvSpPr>
              <p:cNvPr id="21" name="Freeform: Shape 12"/>
              <p:cNvSpPr>
                <a:spLocks/>
              </p:cNvSpPr>
              <p:nvPr/>
            </p:nvSpPr>
            <p:spPr bwMode="auto">
              <a:xfrm>
                <a:off x="4776089" y="3829487"/>
                <a:ext cx="62939" cy="220286"/>
              </a:xfrm>
              <a:custGeom>
                <a:avLst/>
                <a:gdLst>
                  <a:gd name="T0" fmla="*/ 55256847 w 19050"/>
                  <a:gd name="T1" fmla="*/ 292643613 h 66675"/>
                  <a:gd name="T2" fmla="*/ 55256847 w 19050"/>
                  <a:gd name="T3" fmla="*/ 292643613 h 66675"/>
                  <a:gd name="T4" fmla="*/ 30698657 w 19050"/>
                  <a:gd name="T5" fmla="*/ 268087196 h 66675"/>
                  <a:gd name="T6" fmla="*/ 30698657 w 19050"/>
                  <a:gd name="T7" fmla="*/ 55255886 h 66675"/>
                  <a:gd name="T8" fmla="*/ 55256847 w 19050"/>
                  <a:gd name="T9" fmla="*/ 30697907 h 66675"/>
                  <a:gd name="T10" fmla="*/ 55256847 w 19050"/>
                  <a:gd name="T11" fmla="*/ 30697907 h 66675"/>
                  <a:gd name="T12" fmla="*/ 79813508 w 19050"/>
                  <a:gd name="T13" fmla="*/ 55255886 h 66675"/>
                  <a:gd name="T14" fmla="*/ 79813508 w 19050"/>
                  <a:gd name="T15" fmla="*/ 268087196 h 66675"/>
                  <a:gd name="T16" fmla="*/ 55256847 w 19050"/>
                  <a:gd name="T17" fmla="*/ 292643613 h 66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MY"/>
              </a:p>
            </p:txBody>
          </p:sp>
          <p:sp>
            <p:nvSpPr>
              <p:cNvPr id="22" name="Freeform: Shape 13"/>
              <p:cNvSpPr>
                <a:spLocks/>
              </p:cNvSpPr>
              <p:nvPr/>
            </p:nvSpPr>
            <p:spPr bwMode="auto">
              <a:xfrm>
                <a:off x="3520451" y="3178068"/>
                <a:ext cx="1321716" cy="2737840"/>
              </a:xfrm>
              <a:custGeom>
                <a:avLst/>
                <a:gdLst>
                  <a:gd name="T0" fmla="*/ 1504144598 w 400050"/>
                  <a:gd name="T1" fmla="*/ 30697901 h 828675"/>
                  <a:gd name="T2" fmla="*/ 231247788 w 400050"/>
                  <a:gd name="T3" fmla="*/ 30697901 h 828675"/>
                  <a:gd name="T4" fmla="*/ 30697907 w 400050"/>
                  <a:gd name="T5" fmla="*/ 231247718 h 828675"/>
                  <a:gd name="T6" fmla="*/ 30697907 w 400050"/>
                  <a:gd name="T7" fmla="*/ 2147483646 h 828675"/>
                  <a:gd name="T8" fmla="*/ 231247788 w 400050"/>
                  <a:gd name="T9" fmla="*/ 2147483646 h 828675"/>
                  <a:gd name="T10" fmla="*/ 1504144598 w 400050"/>
                  <a:gd name="T11" fmla="*/ 2147483646 h 828675"/>
                  <a:gd name="T12" fmla="*/ 1704695810 w 400050"/>
                  <a:gd name="T13" fmla="*/ 2147483646 h 828675"/>
                  <a:gd name="T14" fmla="*/ 1704695810 w 400050"/>
                  <a:gd name="T15" fmla="*/ 231247718 h 828675"/>
                  <a:gd name="T16" fmla="*/ 1504144598 w 400050"/>
                  <a:gd name="T17" fmla="*/ 30697901 h 828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MY"/>
              </a:p>
            </p:txBody>
          </p:sp>
          <p:sp>
            <p:nvSpPr>
              <p:cNvPr id="23" name="Freeform: Shape 14"/>
              <p:cNvSpPr>
                <a:spLocks/>
              </p:cNvSpPr>
              <p:nvPr/>
            </p:nvSpPr>
            <p:spPr bwMode="auto">
              <a:xfrm>
                <a:off x="3518012" y="3190996"/>
                <a:ext cx="1290246" cy="2706371"/>
              </a:xfrm>
              <a:custGeom>
                <a:avLst/>
                <a:gdLst>
                  <a:gd name="T0" fmla="*/ 1483673492 w 390525"/>
                  <a:gd name="T1" fmla="*/ 30697922 h 819150"/>
                  <a:gd name="T2" fmla="*/ 227156844 w 390525"/>
                  <a:gd name="T3" fmla="*/ 30697922 h 819150"/>
                  <a:gd name="T4" fmla="*/ 30697837 w 390525"/>
                  <a:gd name="T5" fmla="*/ 227157429 h 819150"/>
                  <a:gd name="T6" fmla="*/ 30697837 w 390525"/>
                  <a:gd name="T7" fmla="*/ 2147483646 h 819150"/>
                  <a:gd name="T8" fmla="*/ 227156844 w 390525"/>
                  <a:gd name="T9" fmla="*/ 2147483646 h 819150"/>
                  <a:gd name="T10" fmla="*/ 1483673492 w 390525"/>
                  <a:gd name="T11" fmla="*/ 2147483646 h 819150"/>
                  <a:gd name="T12" fmla="*/ 1680133298 w 390525"/>
                  <a:gd name="T13" fmla="*/ 2147483646 h 819150"/>
                  <a:gd name="T14" fmla="*/ 1680133298 w 390525"/>
                  <a:gd name="T15" fmla="*/ 227157429 h 819150"/>
                  <a:gd name="T16" fmla="*/ 1483673492 w 390525"/>
                  <a:gd name="T17" fmla="*/ 30697922 h 8191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MY"/>
              </a:p>
            </p:txBody>
          </p:sp>
          <p:sp>
            <p:nvSpPr>
              <p:cNvPr id="25" name="Freeform: Shape 15">
                <a:extLst>
                  <a:ext uri="{FF2B5EF4-FFF2-40B4-BE49-F238E27FC236}">
                    <a16:creationId xmlns:a16="http://schemas.microsoft.com/office/drawing/2014/main" id="{FF27A98E-ABEB-4BA4-9204-27F363840D21}"/>
                  </a:ext>
                </a:extLst>
              </p:cNvPr>
              <p:cNvSpPr/>
              <p:nvPr/>
            </p:nvSpPr>
            <p:spPr>
              <a:xfrm>
                <a:off x="3628693" y="3606567"/>
                <a:ext cx="1100934" cy="1951922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  <a:cs typeface="Arial"/>
                </a:endParaRPr>
              </a:p>
            </p:txBody>
          </p:sp>
          <p:grpSp>
            <p:nvGrpSpPr>
              <p:cNvPr id="26" name="Group 26"/>
              <p:cNvGrpSpPr>
                <a:grpSpLocks/>
              </p:cNvGrpSpPr>
              <p:nvPr/>
            </p:nvGrpSpPr>
            <p:grpSpPr bwMode="auto">
              <a:xfrm>
                <a:off x="4092761" y="5635852"/>
                <a:ext cx="164520" cy="173080"/>
                <a:chOff x="6772303" y="6038214"/>
                <a:chExt cx="140650" cy="14796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38A34F2-502C-4713-9A09-24DDF9A4CB0C}"/>
                    </a:ext>
                  </a:extLst>
                </p:cNvPr>
                <p:cNvSpPr/>
                <p:nvPr/>
              </p:nvSpPr>
              <p:spPr>
                <a:xfrm>
                  <a:off x="6772667" y="6038116"/>
                  <a:ext cx="140493" cy="14793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5648016-DCBA-45FF-AB98-83C7CAE0A909}"/>
                    </a:ext>
                  </a:extLst>
                </p:cNvPr>
                <p:cNvSpPr/>
                <p:nvPr/>
              </p:nvSpPr>
              <p:spPr>
                <a:xfrm>
                  <a:off x="6807577" y="6071579"/>
                  <a:ext cx="70673" cy="8101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 panose="020F0502020204030204"/>
                    <a:cs typeface="Arial"/>
                  </a:endParaRPr>
                </a:p>
              </p:txBody>
            </p:sp>
          </p:grpSp>
          <p:sp>
            <p:nvSpPr>
              <p:cNvPr id="27" name="Rectangle: Rounded Corners 18">
                <a:extLst>
                  <a:ext uri="{FF2B5EF4-FFF2-40B4-BE49-F238E27FC236}">
                    <a16:creationId xmlns:a16="http://schemas.microsoft.com/office/drawing/2014/main" id="{CD6F97D0-A8F7-4FDC-8AAF-85A2996A8882}"/>
                  </a:ext>
                </a:extLst>
              </p:cNvPr>
              <p:cNvSpPr/>
              <p:nvPr/>
            </p:nvSpPr>
            <p:spPr>
              <a:xfrm>
                <a:off x="4058328" y="3448968"/>
                <a:ext cx="254972" cy="5871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cs typeface="Arial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91FF37E-DD5F-4349-8C8B-B64F2A444C51}"/>
                  </a:ext>
                </a:extLst>
              </p:cNvPr>
              <p:cNvSpPr/>
              <p:nvPr/>
            </p:nvSpPr>
            <p:spPr>
              <a:xfrm>
                <a:off x="3922874" y="3448968"/>
                <a:ext cx="58763" cy="5871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cs typeface="Arial"/>
                </a:endParaRPr>
              </a:p>
            </p:txBody>
          </p:sp>
        </p:grpSp>
        <p:pic>
          <p:nvPicPr>
            <p:cNvPr id="16" name="Pictur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73" y="5587999"/>
              <a:ext cx="2218324" cy="43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73" y="2201804"/>
              <a:ext cx="2217600" cy="184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590" y="4109779"/>
              <a:ext cx="2124000" cy="133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40" y="50800"/>
            <a:ext cx="1047110" cy="10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3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APLIKASI MUDAH ALIH SPOT-Me </a:t>
            </a:r>
          </a:p>
        </p:txBody>
      </p:sp>
      <p:pic>
        <p:nvPicPr>
          <p:cNvPr id="3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D6D4D7-0689-1692-C6CE-844776A24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789" y="2338087"/>
            <a:ext cx="2152578" cy="4363408"/>
          </a:xfrm>
          <a:prstGeom prst="rect">
            <a:avLst/>
          </a:prstGeom>
          <a:effectLst>
            <a:reflection stA="20000" endPos="21000" dist="127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CD007C-4EB0-4841-9FD9-9DD7CCA12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273" y="2338086"/>
            <a:ext cx="2144713" cy="4363200"/>
          </a:xfrm>
          <a:prstGeom prst="rect">
            <a:avLst/>
          </a:prstGeom>
          <a:effectLst>
            <a:reflection stA="20000" endPos="21000" dist="127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76F7B8-7FC4-2EA2-1E4D-FDD1F8A9C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892" y="2338085"/>
            <a:ext cx="2148765" cy="4363200"/>
          </a:xfrm>
          <a:prstGeom prst="rect">
            <a:avLst/>
          </a:prstGeom>
          <a:effectLst>
            <a:reflection stA="20000" endPos="21000" dist="127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2DC9AC-2C51-B62C-2BE9-A1550F1EA765}"/>
              </a:ext>
            </a:extLst>
          </p:cNvPr>
          <p:cNvSpPr/>
          <p:nvPr/>
        </p:nvSpPr>
        <p:spPr>
          <a:xfrm>
            <a:off x="3643789" y="1377385"/>
            <a:ext cx="2107957" cy="9144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Daftar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Kehadiran</a:t>
            </a:r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Pegawai</a:t>
            </a:r>
            <a:endParaRPr kumimoji="0" lang="en-US" altLang="ms-MY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EA3F8-0206-5178-9F39-9A8916CF9239}"/>
              </a:ext>
            </a:extLst>
          </p:cNvPr>
          <p:cNvSpPr txBox="1"/>
          <p:nvPr/>
        </p:nvSpPr>
        <p:spPr>
          <a:xfrm>
            <a:off x="3194303" y="1419087"/>
            <a:ext cx="53243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4800" b="1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BE015F-EBEF-953B-ECF1-3ECE5071A576}"/>
              </a:ext>
            </a:extLst>
          </p:cNvPr>
          <p:cNvSpPr txBox="1"/>
          <p:nvPr/>
        </p:nvSpPr>
        <p:spPr>
          <a:xfrm>
            <a:off x="6201232" y="1419086"/>
            <a:ext cx="53243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4800" b="1" dirty="0"/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F65AC9-C17C-5CC6-ECF4-6FBBEB1B4950}"/>
              </a:ext>
            </a:extLst>
          </p:cNvPr>
          <p:cNvSpPr/>
          <p:nvPr/>
        </p:nvSpPr>
        <p:spPr>
          <a:xfrm>
            <a:off x="6633913" y="1377385"/>
            <a:ext cx="210795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52396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Daftar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Pergerakan</a:t>
            </a:r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Pegawai</a:t>
            </a:r>
            <a:endParaRPr kumimoji="0" lang="en-US" altLang="ms-MY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D8B890-450E-992F-091B-3F0D136DDCCD}"/>
              </a:ext>
            </a:extLst>
          </p:cNvPr>
          <p:cNvSpPr txBox="1"/>
          <p:nvPr/>
        </p:nvSpPr>
        <p:spPr>
          <a:xfrm>
            <a:off x="9357819" y="1436059"/>
            <a:ext cx="53243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4800" b="1" dirty="0"/>
              <a:t>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687C7A-7F82-4E8A-8399-603A70A9176C}"/>
              </a:ext>
            </a:extLst>
          </p:cNvPr>
          <p:cNvSpPr/>
          <p:nvPr/>
        </p:nvSpPr>
        <p:spPr>
          <a:xfrm>
            <a:off x="9795732" y="1377384"/>
            <a:ext cx="210795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52396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Semak</a:t>
            </a:r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Pergerakan</a:t>
            </a:r>
            <a:r>
              <a:rPr kumimoji="0" lang="en-US" altLang="ms-MY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ms-MY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Kehadiran</a:t>
            </a:r>
            <a:endParaRPr kumimoji="0" lang="en-US" altLang="ms-MY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F6DB1334-B5FF-BF5B-60E8-03B0C3BD3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59" y="2338085"/>
            <a:ext cx="2094136" cy="436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70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63525" y="1663700"/>
            <a:ext cx="11664950" cy="4573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pic>
        <p:nvPicPr>
          <p:cNvPr id="36867" name="Picture 2" descr="Laptop icon on white background - Download Free Vectors, Clipart Graphics &amp;  Vecto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24050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ile:IPhone with icons.svg - Wiki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588" y="3886200"/>
            <a:ext cx="649287" cy="115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24" descr="HRMIS – Panduan Lengkap Kemaskini Maklumat Di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991100"/>
            <a:ext cx="6604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19"/>
          <p:cNvGrpSpPr>
            <a:grpSpLocks/>
          </p:cNvGrpSpPr>
          <p:nvPr/>
        </p:nvGrpSpPr>
        <p:grpSpPr bwMode="auto">
          <a:xfrm>
            <a:off x="9031288" y="3527425"/>
            <a:ext cx="874712" cy="968375"/>
            <a:chOff x="9196415" y="3239774"/>
            <a:chExt cx="873284" cy="967791"/>
          </a:xfrm>
        </p:grpSpPr>
        <p:pic>
          <p:nvPicPr>
            <p:cNvPr id="36906" name="Picture 16" descr="Email Icon Blue transparent PNG - Stick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977" y="3239774"/>
              <a:ext cx="717368" cy="71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7" name="Picture 26" descr="Welcome to MyGovUC2.0 | MyGovUC2.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415" y="4027561"/>
              <a:ext cx="873284" cy="180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1" name="Group 20"/>
          <p:cNvGrpSpPr>
            <a:grpSpLocks/>
          </p:cNvGrpSpPr>
          <p:nvPr/>
        </p:nvGrpSpPr>
        <p:grpSpPr bwMode="auto">
          <a:xfrm>
            <a:off x="8959850" y="2235200"/>
            <a:ext cx="946150" cy="833438"/>
            <a:chOff x="9123623" y="1947976"/>
            <a:chExt cx="946076" cy="832952"/>
          </a:xfrm>
        </p:grpSpPr>
        <p:pic>
          <p:nvPicPr>
            <p:cNvPr id="36904" name="Picture 22" descr="api-icon-for-banner-5 -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9" b="29732"/>
            <a:stretch>
              <a:fillRect/>
            </a:stretch>
          </p:blipFill>
          <p:spPr bwMode="auto">
            <a:xfrm>
              <a:off x="9123623" y="1947976"/>
              <a:ext cx="946076" cy="557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5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11" y="2516769"/>
              <a:ext cx="694640" cy="26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21"/>
          <p:cNvGrpSpPr>
            <a:grpSpLocks/>
          </p:cNvGrpSpPr>
          <p:nvPr/>
        </p:nvGrpSpPr>
        <p:grpSpPr bwMode="auto">
          <a:xfrm>
            <a:off x="1851025" y="2824163"/>
            <a:ext cx="1196975" cy="1743075"/>
            <a:chOff x="2015223" y="2536588"/>
            <a:chExt cx="1197329" cy="1743076"/>
          </a:xfrm>
        </p:grpSpPr>
        <p:cxnSp>
          <p:nvCxnSpPr>
            <p:cNvPr id="34" name="Elbow Connector 33"/>
            <p:cNvCxnSpPr>
              <a:endCxn id="52" idx="1"/>
            </p:cNvCxnSpPr>
            <p:nvPr/>
          </p:nvCxnSpPr>
          <p:spPr>
            <a:xfrm>
              <a:off x="2015223" y="2536588"/>
              <a:ext cx="1197329" cy="842962"/>
            </a:xfrm>
            <a:prstGeom prst="bentConnector3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endCxn id="52" idx="1"/>
            </p:cNvCxnSpPr>
            <p:nvPr/>
          </p:nvCxnSpPr>
          <p:spPr>
            <a:xfrm flipV="1">
              <a:off x="2015223" y="3379550"/>
              <a:ext cx="1197329" cy="900114"/>
            </a:xfrm>
            <a:prstGeom prst="bentConnector3">
              <a:avLst>
                <a:gd name="adj1" fmla="val 50000"/>
              </a:avLst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3" name="Elbow Connector 22"/>
          <p:cNvCxnSpPr>
            <a:stCxn id="52" idx="3"/>
            <a:endCxn id="47" idx="1"/>
          </p:cNvCxnSpPr>
          <p:nvPr/>
        </p:nvCxnSpPr>
        <p:spPr bwMode="auto">
          <a:xfrm flipV="1">
            <a:off x="4100513" y="2711450"/>
            <a:ext cx="800100" cy="955675"/>
          </a:xfrm>
          <a:prstGeom prst="bentConnector3">
            <a:avLst>
              <a:gd name="adj1" fmla="val 50000"/>
            </a:avLst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5427663" y="3308350"/>
            <a:ext cx="0" cy="83343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47" idx="3"/>
          </p:cNvCxnSpPr>
          <p:nvPr/>
        </p:nvCxnSpPr>
        <p:spPr bwMode="auto">
          <a:xfrm>
            <a:off x="6126163" y="2693988"/>
            <a:ext cx="2754312" cy="118268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876" name="Group 25"/>
          <p:cNvGrpSpPr>
            <a:grpSpLocks/>
          </p:cNvGrpSpPr>
          <p:nvPr/>
        </p:nvGrpSpPr>
        <p:grpSpPr bwMode="auto">
          <a:xfrm>
            <a:off x="7421563" y="2290763"/>
            <a:ext cx="906462" cy="906462"/>
            <a:chOff x="8070915" y="2306330"/>
            <a:chExt cx="906533" cy="906533"/>
          </a:xfrm>
        </p:grpSpPr>
        <p:pic>
          <p:nvPicPr>
            <p:cNvPr id="36900" name="Picture 14" descr="Oracle Job Scheduler Guide With Examples - Part 2 | opencodez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915" y="2306330"/>
              <a:ext cx="906533" cy="90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01" name="TextBox 32"/>
            <p:cNvSpPr txBox="1">
              <a:spLocks noChangeArrowheads="1"/>
            </p:cNvSpPr>
            <p:nvPr/>
          </p:nvSpPr>
          <p:spPr bwMode="auto">
            <a:xfrm>
              <a:off x="8185360" y="2930068"/>
              <a:ext cx="7344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MY" altLang="en-US" sz="7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SCHEDULER</a:t>
              </a:r>
            </a:p>
          </p:txBody>
        </p:sp>
      </p:grpSp>
      <p:sp>
        <p:nvSpPr>
          <p:cNvPr id="36877" name="TextBox 26"/>
          <p:cNvSpPr txBox="1">
            <a:spLocks noChangeArrowheads="1"/>
          </p:cNvSpPr>
          <p:nvPr/>
        </p:nvSpPr>
        <p:spPr bwMode="auto">
          <a:xfrm>
            <a:off x="8131175" y="2478088"/>
            <a:ext cx="909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 SERVICES</a:t>
            </a:r>
          </a:p>
        </p:txBody>
      </p:sp>
      <p:sp>
        <p:nvSpPr>
          <p:cNvPr id="36878" name="TextBox 27"/>
          <p:cNvSpPr txBox="1">
            <a:spLocks noChangeArrowheads="1"/>
          </p:cNvSpPr>
          <p:nvPr/>
        </p:nvSpPr>
        <p:spPr bwMode="auto">
          <a:xfrm>
            <a:off x="7678738" y="5248275"/>
            <a:ext cx="11049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INTEGRATION</a:t>
            </a:r>
          </a:p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CUTI REHAT</a:t>
            </a:r>
          </a:p>
        </p:txBody>
      </p:sp>
      <p:sp>
        <p:nvSpPr>
          <p:cNvPr id="36879" name="TextBox 28"/>
          <p:cNvSpPr txBox="1">
            <a:spLocks noChangeArrowheads="1"/>
          </p:cNvSpPr>
          <p:nvPr/>
        </p:nvSpPr>
        <p:spPr bwMode="auto">
          <a:xfrm>
            <a:off x="7677150" y="3951288"/>
            <a:ext cx="11747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 NOTIFICATION</a:t>
            </a:r>
          </a:p>
        </p:txBody>
      </p:sp>
      <p:cxnSp>
        <p:nvCxnSpPr>
          <p:cNvPr id="30" name="Elbow Connector 29"/>
          <p:cNvCxnSpPr/>
          <p:nvPr/>
        </p:nvCxnSpPr>
        <p:spPr bwMode="auto">
          <a:xfrm>
            <a:off x="6103938" y="2689225"/>
            <a:ext cx="2801937" cy="2547938"/>
          </a:xfrm>
          <a:prstGeom prst="bentConnector3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81" name="TextBox 30"/>
          <p:cNvSpPr txBox="1">
            <a:spLocks noChangeArrowheads="1"/>
          </p:cNvSpPr>
          <p:nvPr/>
        </p:nvSpPr>
        <p:spPr bwMode="auto">
          <a:xfrm>
            <a:off x="4125913" y="3667125"/>
            <a:ext cx="908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 SERVICES</a:t>
            </a:r>
          </a:p>
        </p:txBody>
      </p:sp>
      <p:pic>
        <p:nvPicPr>
          <p:cNvPr id="36882" name="Picture 28" descr="Biometric attendance, biometric verification, fingerprint scanning, online  attendance, scanning device icon - Download on Iconfind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2149475"/>
            <a:ext cx="85566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3" name="TextBox 11"/>
          <p:cNvSpPr txBox="1">
            <a:spLocks noChangeArrowheads="1"/>
          </p:cNvSpPr>
          <p:nvPr/>
        </p:nvSpPr>
        <p:spPr bwMode="auto">
          <a:xfrm>
            <a:off x="10425113" y="2905125"/>
            <a:ext cx="114141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BIOMETRIC DEVICES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985375" y="2678113"/>
            <a:ext cx="4397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8345488" y="2719388"/>
            <a:ext cx="47942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828800" y="596900"/>
            <a:ext cx="8585200" cy="5857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ARKITEKTUR TEKNOLOGI</a:t>
            </a:r>
          </a:p>
        </p:txBody>
      </p:sp>
      <p:sp>
        <p:nvSpPr>
          <p:cNvPr id="3688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363" y="64103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28D4A-C330-47FA-841D-4277F1DB352C}" type="slidenum">
              <a:rPr lang="en-MY" altLang="en-US" smtClean="0">
                <a:solidFill>
                  <a:srgbClr val="FFFFFF"/>
                </a:solidFill>
                <a:latin typeface="Roboto Condensed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MY" altLang="en-US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6888" name="TextBox 55"/>
          <p:cNvSpPr txBox="1">
            <a:spLocks noChangeArrowheads="1"/>
          </p:cNvSpPr>
          <p:nvPr/>
        </p:nvSpPr>
        <p:spPr bwMode="auto">
          <a:xfrm>
            <a:off x="-19228" y="6346826"/>
            <a:ext cx="12211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MY" altLang="en-US" dirty="0"/>
              <a:t>*Data </a:t>
            </a:r>
            <a:r>
              <a:rPr lang="en-MY" altLang="en-US" dirty="0" err="1"/>
              <a:t>kehadiran</a:t>
            </a:r>
            <a:r>
              <a:rPr lang="en-MY" altLang="en-US" dirty="0"/>
              <a:t> </a:t>
            </a:r>
            <a:r>
              <a:rPr lang="en-MY" altLang="en-US" dirty="0" err="1"/>
              <a:t>dari</a:t>
            </a:r>
            <a:r>
              <a:rPr lang="en-MY" altLang="en-US" dirty="0"/>
              <a:t> </a:t>
            </a:r>
            <a:r>
              <a:rPr lang="en-MY" altLang="en-US" dirty="0" err="1"/>
              <a:t>sistem</a:t>
            </a:r>
            <a:r>
              <a:rPr lang="en-MY" altLang="en-US" dirty="0"/>
              <a:t> </a:t>
            </a:r>
            <a:r>
              <a:rPr lang="en-MY" altLang="en-US" dirty="0" err="1"/>
              <a:t>biometrik</a:t>
            </a:r>
            <a:r>
              <a:rPr lang="en-MY" altLang="en-US" dirty="0"/>
              <a:t> </a:t>
            </a:r>
            <a:r>
              <a:rPr lang="en-MY" altLang="en-US" dirty="0" err="1"/>
              <a:t>ditarik</a:t>
            </a:r>
            <a:r>
              <a:rPr lang="en-MY" altLang="en-US" dirty="0"/>
              <a:t> </a:t>
            </a:r>
            <a:r>
              <a:rPr lang="en-MY" altLang="en-US" dirty="0" err="1"/>
              <a:t>secara</a:t>
            </a:r>
            <a:r>
              <a:rPr lang="en-MY" altLang="en-US" dirty="0"/>
              <a:t> </a:t>
            </a:r>
            <a:r>
              <a:rPr lang="en-MY" altLang="en-US" dirty="0" err="1"/>
              <a:t>pukal</a:t>
            </a:r>
            <a:r>
              <a:rPr lang="en-MY" altLang="en-US" dirty="0"/>
              <a:t> </a:t>
            </a:r>
            <a:r>
              <a:rPr lang="en-MY" altLang="en-US" dirty="0" err="1"/>
              <a:t>dua</a:t>
            </a:r>
            <a:r>
              <a:rPr lang="en-MY" altLang="en-US" dirty="0"/>
              <a:t> kali </a:t>
            </a:r>
            <a:r>
              <a:rPr lang="en-MY" altLang="en-US" dirty="0" err="1"/>
              <a:t>sehari</a:t>
            </a:r>
            <a:r>
              <a:rPr lang="en-MY" altLang="en-US" dirty="0"/>
              <a:t> </a:t>
            </a:r>
            <a:r>
              <a:rPr lang="en-MY" altLang="en-US" dirty="0" err="1"/>
              <a:t>pada</a:t>
            </a:r>
            <a:r>
              <a:rPr lang="en-MY" altLang="en-US" dirty="0"/>
              <a:t> jam 9.30 </a:t>
            </a:r>
            <a:r>
              <a:rPr lang="en-MY" altLang="en-US" dirty="0" err="1"/>
              <a:t>pagi</a:t>
            </a:r>
            <a:r>
              <a:rPr lang="en-MY" altLang="en-US" dirty="0"/>
              <a:t> </a:t>
            </a:r>
            <a:r>
              <a:rPr lang="en-MY" altLang="en-US" dirty="0" err="1"/>
              <a:t>dan</a:t>
            </a:r>
            <a:r>
              <a:rPr lang="en-MY" altLang="en-US" dirty="0"/>
              <a:t> 12.00 </a:t>
            </a:r>
            <a:r>
              <a:rPr lang="en-MY" altLang="en-US" dirty="0" err="1"/>
              <a:t>tengah</a:t>
            </a:r>
            <a:r>
              <a:rPr lang="en-MY" altLang="en-US" dirty="0"/>
              <a:t> </a:t>
            </a:r>
            <a:r>
              <a:rPr lang="en-MY" altLang="en-US" dirty="0" err="1"/>
              <a:t>malam</a:t>
            </a:r>
            <a:r>
              <a:rPr lang="en-MY" altLang="en-US" dirty="0"/>
              <a:t> </a:t>
            </a:r>
            <a:r>
              <a:rPr lang="en-MY" altLang="en-US" dirty="0" err="1"/>
              <a:t>setiap</a:t>
            </a:r>
            <a:r>
              <a:rPr lang="en-MY" altLang="en-US" dirty="0"/>
              <a:t> </a:t>
            </a:r>
            <a:r>
              <a:rPr lang="en-MY" altLang="en-US" dirty="0" err="1"/>
              <a:t>hari</a:t>
            </a:r>
            <a:endParaRPr lang="en-MY" altLang="en-US" dirty="0"/>
          </a:p>
        </p:txBody>
      </p:sp>
      <p:pic>
        <p:nvPicPr>
          <p:cNvPr id="36889" name="Picture 2" descr="Server Icon, Transparent Server.PNG Images &amp; Vector - FreeIcons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3227388"/>
            <a:ext cx="6080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6" descr="Servers - Database Server Application Server Icon, HD Png Download ,  Transparent Png Image - PNGite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4229100"/>
            <a:ext cx="10969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2" descr="Server Icon, Transparent Server.PNG Images &amp; Vector - FreeIcons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2012950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2" name="TextBox 30"/>
          <p:cNvSpPr txBox="1">
            <a:spLocks noChangeArrowheads="1"/>
          </p:cNvSpPr>
          <p:nvPr/>
        </p:nvSpPr>
        <p:spPr bwMode="auto">
          <a:xfrm>
            <a:off x="2955925" y="4194175"/>
            <a:ext cx="11890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SERVER</a:t>
            </a:r>
            <a:b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(FRONTEND)</a:t>
            </a:r>
          </a:p>
        </p:txBody>
      </p:sp>
      <p:sp>
        <p:nvSpPr>
          <p:cNvPr id="36893" name="TextBox 30"/>
          <p:cNvSpPr txBox="1">
            <a:spLocks noChangeArrowheads="1"/>
          </p:cNvSpPr>
          <p:nvPr/>
        </p:nvSpPr>
        <p:spPr bwMode="auto">
          <a:xfrm>
            <a:off x="5035550" y="2979738"/>
            <a:ext cx="73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 SERVER</a:t>
            </a:r>
            <a:b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(BACKEND)</a:t>
            </a:r>
          </a:p>
        </p:txBody>
      </p:sp>
      <p:sp>
        <p:nvSpPr>
          <p:cNvPr id="36894" name="TextBox 30"/>
          <p:cNvSpPr txBox="1">
            <a:spLocks noChangeArrowheads="1"/>
          </p:cNvSpPr>
          <p:nvPr/>
        </p:nvSpPr>
        <p:spPr bwMode="auto">
          <a:xfrm>
            <a:off x="4908550" y="5287963"/>
            <a:ext cx="1062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DATABASE SERVER</a:t>
            </a:r>
            <a:b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MY" altLang="en-US" sz="7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95" name="TextBox 30"/>
          <p:cNvSpPr txBox="1">
            <a:spLocks noChangeArrowheads="1"/>
          </p:cNvSpPr>
          <p:nvPr/>
        </p:nvSpPr>
        <p:spPr bwMode="auto">
          <a:xfrm>
            <a:off x="8967788" y="3098800"/>
            <a:ext cx="8397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EXTERNAL API</a:t>
            </a:r>
          </a:p>
        </p:txBody>
      </p:sp>
      <p:sp>
        <p:nvSpPr>
          <p:cNvPr id="36896" name="TextBox 30"/>
          <p:cNvSpPr txBox="1">
            <a:spLocks noChangeArrowheads="1"/>
          </p:cNvSpPr>
          <p:nvPr/>
        </p:nvSpPr>
        <p:spPr bwMode="auto">
          <a:xfrm>
            <a:off x="9040813" y="4513263"/>
            <a:ext cx="8556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 SERVER</a:t>
            </a:r>
          </a:p>
        </p:txBody>
      </p:sp>
      <p:sp>
        <p:nvSpPr>
          <p:cNvPr id="36897" name="TextBox 30"/>
          <p:cNvSpPr txBox="1">
            <a:spLocks noChangeArrowheads="1"/>
          </p:cNvSpPr>
          <p:nvPr/>
        </p:nvSpPr>
        <p:spPr bwMode="auto">
          <a:xfrm>
            <a:off x="762000" y="3343275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DESKTOP / LAPTOP</a:t>
            </a:r>
            <a:b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MY" altLang="en-US" sz="7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98" name="TextBox 30"/>
          <p:cNvSpPr txBox="1">
            <a:spLocks noChangeArrowheads="1"/>
          </p:cNvSpPr>
          <p:nvPr/>
        </p:nvSpPr>
        <p:spPr bwMode="auto">
          <a:xfrm>
            <a:off x="808038" y="5118100"/>
            <a:ext cx="8143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MY" altLang="en-US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MOBILE USER</a:t>
            </a:r>
          </a:p>
        </p:txBody>
      </p:sp>
      <p:pic>
        <p:nvPicPr>
          <p:cNvPr id="3689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80396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04404" y="1555094"/>
            <a:ext cx="2448000" cy="399495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28572" y="2353368"/>
            <a:ext cx="241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Dashboard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dan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statistik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Penjanaan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laporan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Pemantauan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kehadiran</a:t>
            </a:r>
            <a:endParaRPr lang="en-US" sz="16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0035" y="1555094"/>
            <a:ext cx="2448000" cy="399495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83684" y="1554131"/>
            <a:ext cx="2448000" cy="399495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8980" y="1554131"/>
            <a:ext cx="2448000" cy="39949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/>
          <p:cNvSpPr/>
          <p:nvPr/>
        </p:nvSpPr>
        <p:spPr>
          <a:xfrm>
            <a:off x="304804" y="5550045"/>
            <a:ext cx="11145074" cy="909963"/>
          </a:xfrm>
          <a:prstGeom prst="trapezoid">
            <a:avLst>
              <a:gd name="adj" fmla="val 6838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2"/>
          <p:cNvSpPr>
            <a:spLocks noEditPoints="1"/>
          </p:cNvSpPr>
          <p:nvPr/>
        </p:nvSpPr>
        <p:spPr bwMode="auto">
          <a:xfrm>
            <a:off x="987810" y="4639762"/>
            <a:ext cx="525591" cy="1441620"/>
          </a:xfrm>
          <a:custGeom>
            <a:avLst/>
            <a:gdLst/>
            <a:ahLst/>
            <a:cxnLst>
              <a:cxn ang="0">
                <a:pos x="204" y="240"/>
              </a:cxn>
              <a:cxn ang="0">
                <a:pos x="196" y="198"/>
              </a:cxn>
              <a:cxn ang="0">
                <a:pos x="180" y="146"/>
              </a:cxn>
              <a:cxn ang="0">
                <a:pos x="172" y="112"/>
              </a:cxn>
              <a:cxn ang="0">
                <a:pos x="126" y="84"/>
              </a:cxn>
              <a:cxn ang="0">
                <a:pos x="130" y="62"/>
              </a:cxn>
              <a:cxn ang="0">
                <a:pos x="104" y="0"/>
              </a:cxn>
              <a:cxn ang="0">
                <a:pos x="82" y="70"/>
              </a:cxn>
              <a:cxn ang="0">
                <a:pos x="74" y="92"/>
              </a:cxn>
              <a:cxn ang="0">
                <a:pos x="34" y="106"/>
              </a:cxn>
              <a:cxn ang="0">
                <a:pos x="20" y="138"/>
              </a:cxn>
              <a:cxn ang="0">
                <a:pos x="12" y="188"/>
              </a:cxn>
              <a:cxn ang="0">
                <a:pos x="14" y="232"/>
              </a:cxn>
              <a:cxn ang="0">
                <a:pos x="10" y="262"/>
              </a:cxn>
              <a:cxn ang="0">
                <a:pos x="16" y="288"/>
              </a:cxn>
              <a:cxn ang="0">
                <a:pos x="20" y="302"/>
              </a:cxn>
              <a:cxn ang="0">
                <a:pos x="28" y="322"/>
              </a:cxn>
              <a:cxn ang="0">
                <a:pos x="32" y="360"/>
              </a:cxn>
              <a:cxn ang="0">
                <a:pos x="30" y="402"/>
              </a:cxn>
              <a:cxn ang="0">
                <a:pos x="22" y="444"/>
              </a:cxn>
              <a:cxn ang="0">
                <a:pos x="16" y="492"/>
              </a:cxn>
              <a:cxn ang="0">
                <a:pos x="10" y="542"/>
              </a:cxn>
              <a:cxn ang="0">
                <a:pos x="2" y="564"/>
              </a:cxn>
              <a:cxn ang="0">
                <a:pos x="20" y="572"/>
              </a:cxn>
              <a:cxn ang="0">
                <a:pos x="46" y="560"/>
              </a:cxn>
              <a:cxn ang="0">
                <a:pos x="52" y="528"/>
              </a:cxn>
              <a:cxn ang="0">
                <a:pos x="68" y="458"/>
              </a:cxn>
              <a:cxn ang="0">
                <a:pos x="72" y="418"/>
              </a:cxn>
              <a:cxn ang="0">
                <a:pos x="88" y="366"/>
              </a:cxn>
              <a:cxn ang="0">
                <a:pos x="102" y="330"/>
              </a:cxn>
              <a:cxn ang="0">
                <a:pos x="118" y="380"/>
              </a:cxn>
              <a:cxn ang="0">
                <a:pos x="134" y="418"/>
              </a:cxn>
              <a:cxn ang="0">
                <a:pos x="138" y="452"/>
              </a:cxn>
              <a:cxn ang="0">
                <a:pos x="154" y="542"/>
              </a:cxn>
              <a:cxn ang="0">
                <a:pos x="160" y="568"/>
              </a:cxn>
              <a:cxn ang="0">
                <a:pos x="198" y="572"/>
              </a:cxn>
              <a:cxn ang="0">
                <a:pos x="192" y="550"/>
              </a:cxn>
              <a:cxn ang="0">
                <a:pos x="186" y="512"/>
              </a:cxn>
              <a:cxn ang="0">
                <a:pos x="184" y="450"/>
              </a:cxn>
              <a:cxn ang="0">
                <a:pos x="176" y="422"/>
              </a:cxn>
              <a:cxn ang="0">
                <a:pos x="170" y="366"/>
              </a:cxn>
              <a:cxn ang="0">
                <a:pos x="172" y="334"/>
              </a:cxn>
              <a:cxn ang="0">
                <a:pos x="184" y="342"/>
              </a:cxn>
              <a:cxn ang="0">
                <a:pos x="208" y="320"/>
              </a:cxn>
              <a:cxn ang="0">
                <a:pos x="208" y="300"/>
              </a:cxn>
              <a:cxn ang="0">
                <a:pos x="26" y="300"/>
              </a:cxn>
              <a:cxn ang="0">
                <a:pos x="20" y="294"/>
              </a:cxn>
              <a:cxn ang="0">
                <a:pos x="48" y="222"/>
              </a:cxn>
              <a:cxn ang="0">
                <a:pos x="84" y="108"/>
              </a:cxn>
              <a:cxn ang="0">
                <a:pos x="98" y="100"/>
              </a:cxn>
              <a:cxn ang="0">
                <a:pos x="84" y="108"/>
              </a:cxn>
              <a:cxn ang="0">
                <a:pos x="88" y="122"/>
              </a:cxn>
              <a:cxn ang="0">
                <a:pos x="116" y="128"/>
              </a:cxn>
              <a:cxn ang="0">
                <a:pos x="122" y="124"/>
              </a:cxn>
              <a:cxn ang="0">
                <a:pos x="124" y="82"/>
              </a:cxn>
              <a:cxn ang="0">
                <a:pos x="160" y="246"/>
              </a:cxn>
              <a:cxn ang="0">
                <a:pos x="158" y="244"/>
              </a:cxn>
              <a:cxn ang="0">
                <a:pos x="156" y="226"/>
              </a:cxn>
              <a:cxn ang="0">
                <a:pos x="168" y="242"/>
              </a:cxn>
              <a:cxn ang="0">
                <a:pos x="208" y="302"/>
              </a:cxn>
            </a:cxnLst>
            <a:rect l="0" t="0" r="r" b="b"/>
            <a:pathLst>
              <a:path w="210" h="576">
                <a:moveTo>
                  <a:pt x="210" y="298"/>
                </a:moveTo>
                <a:lnTo>
                  <a:pt x="210" y="298"/>
                </a:lnTo>
                <a:lnTo>
                  <a:pt x="210" y="292"/>
                </a:lnTo>
                <a:lnTo>
                  <a:pt x="210" y="292"/>
                </a:lnTo>
                <a:lnTo>
                  <a:pt x="210" y="276"/>
                </a:lnTo>
                <a:lnTo>
                  <a:pt x="210" y="276"/>
                </a:lnTo>
                <a:lnTo>
                  <a:pt x="210" y="270"/>
                </a:lnTo>
                <a:lnTo>
                  <a:pt x="208" y="266"/>
                </a:lnTo>
                <a:lnTo>
                  <a:pt x="208" y="266"/>
                </a:lnTo>
                <a:lnTo>
                  <a:pt x="208" y="256"/>
                </a:lnTo>
                <a:lnTo>
                  <a:pt x="208" y="256"/>
                </a:lnTo>
                <a:lnTo>
                  <a:pt x="206" y="250"/>
                </a:lnTo>
                <a:lnTo>
                  <a:pt x="206" y="246"/>
                </a:lnTo>
                <a:lnTo>
                  <a:pt x="206" y="246"/>
                </a:lnTo>
                <a:lnTo>
                  <a:pt x="204" y="240"/>
                </a:lnTo>
                <a:lnTo>
                  <a:pt x="204" y="240"/>
                </a:lnTo>
                <a:lnTo>
                  <a:pt x="202" y="234"/>
                </a:lnTo>
                <a:lnTo>
                  <a:pt x="202" y="234"/>
                </a:lnTo>
                <a:lnTo>
                  <a:pt x="202" y="230"/>
                </a:lnTo>
                <a:lnTo>
                  <a:pt x="202" y="230"/>
                </a:lnTo>
                <a:lnTo>
                  <a:pt x="200" y="226"/>
                </a:lnTo>
                <a:lnTo>
                  <a:pt x="200" y="226"/>
                </a:lnTo>
                <a:lnTo>
                  <a:pt x="198" y="220"/>
                </a:lnTo>
                <a:lnTo>
                  <a:pt x="198" y="220"/>
                </a:lnTo>
                <a:lnTo>
                  <a:pt x="196" y="214"/>
                </a:lnTo>
                <a:lnTo>
                  <a:pt x="196" y="214"/>
                </a:lnTo>
                <a:lnTo>
                  <a:pt x="196" y="210"/>
                </a:lnTo>
                <a:lnTo>
                  <a:pt x="196" y="210"/>
                </a:lnTo>
                <a:lnTo>
                  <a:pt x="196" y="204"/>
                </a:lnTo>
                <a:lnTo>
                  <a:pt x="196" y="204"/>
                </a:lnTo>
                <a:lnTo>
                  <a:pt x="196" y="198"/>
                </a:lnTo>
                <a:lnTo>
                  <a:pt x="196" y="198"/>
                </a:lnTo>
                <a:lnTo>
                  <a:pt x="194" y="190"/>
                </a:lnTo>
                <a:lnTo>
                  <a:pt x="194" y="190"/>
                </a:lnTo>
                <a:lnTo>
                  <a:pt x="190" y="180"/>
                </a:lnTo>
                <a:lnTo>
                  <a:pt x="190" y="180"/>
                </a:lnTo>
                <a:lnTo>
                  <a:pt x="188" y="172"/>
                </a:lnTo>
                <a:lnTo>
                  <a:pt x="188" y="172"/>
                </a:lnTo>
                <a:lnTo>
                  <a:pt x="184" y="164"/>
                </a:lnTo>
                <a:lnTo>
                  <a:pt x="184" y="164"/>
                </a:lnTo>
                <a:lnTo>
                  <a:pt x="184" y="162"/>
                </a:lnTo>
                <a:lnTo>
                  <a:pt x="184" y="162"/>
                </a:lnTo>
                <a:lnTo>
                  <a:pt x="184" y="158"/>
                </a:lnTo>
                <a:lnTo>
                  <a:pt x="184" y="158"/>
                </a:lnTo>
                <a:lnTo>
                  <a:pt x="182" y="148"/>
                </a:lnTo>
                <a:lnTo>
                  <a:pt x="182" y="148"/>
                </a:lnTo>
                <a:lnTo>
                  <a:pt x="180" y="146"/>
                </a:lnTo>
                <a:lnTo>
                  <a:pt x="180" y="146"/>
                </a:lnTo>
                <a:lnTo>
                  <a:pt x="182" y="142"/>
                </a:lnTo>
                <a:lnTo>
                  <a:pt x="182" y="142"/>
                </a:lnTo>
                <a:lnTo>
                  <a:pt x="180" y="136"/>
                </a:lnTo>
                <a:lnTo>
                  <a:pt x="180" y="136"/>
                </a:lnTo>
                <a:lnTo>
                  <a:pt x="180" y="130"/>
                </a:lnTo>
                <a:lnTo>
                  <a:pt x="180" y="130"/>
                </a:lnTo>
                <a:lnTo>
                  <a:pt x="182" y="122"/>
                </a:lnTo>
                <a:lnTo>
                  <a:pt x="182" y="122"/>
                </a:lnTo>
                <a:lnTo>
                  <a:pt x="180" y="118"/>
                </a:lnTo>
                <a:lnTo>
                  <a:pt x="180" y="116"/>
                </a:lnTo>
                <a:lnTo>
                  <a:pt x="180" y="116"/>
                </a:lnTo>
                <a:lnTo>
                  <a:pt x="178" y="114"/>
                </a:lnTo>
                <a:lnTo>
                  <a:pt x="178" y="114"/>
                </a:lnTo>
                <a:lnTo>
                  <a:pt x="176" y="114"/>
                </a:lnTo>
                <a:lnTo>
                  <a:pt x="176" y="114"/>
                </a:lnTo>
                <a:lnTo>
                  <a:pt x="172" y="112"/>
                </a:lnTo>
                <a:lnTo>
                  <a:pt x="172" y="112"/>
                </a:lnTo>
                <a:lnTo>
                  <a:pt x="160" y="106"/>
                </a:lnTo>
                <a:lnTo>
                  <a:pt x="160" y="106"/>
                </a:lnTo>
                <a:lnTo>
                  <a:pt x="150" y="100"/>
                </a:lnTo>
                <a:lnTo>
                  <a:pt x="150" y="100"/>
                </a:lnTo>
                <a:lnTo>
                  <a:pt x="140" y="96"/>
                </a:lnTo>
                <a:lnTo>
                  <a:pt x="140" y="96"/>
                </a:lnTo>
                <a:lnTo>
                  <a:pt x="138" y="94"/>
                </a:lnTo>
                <a:lnTo>
                  <a:pt x="138" y="94"/>
                </a:lnTo>
                <a:lnTo>
                  <a:pt x="136" y="92"/>
                </a:lnTo>
                <a:lnTo>
                  <a:pt x="136" y="92"/>
                </a:lnTo>
                <a:lnTo>
                  <a:pt x="134" y="90"/>
                </a:lnTo>
                <a:lnTo>
                  <a:pt x="134" y="90"/>
                </a:lnTo>
                <a:lnTo>
                  <a:pt x="130" y="86"/>
                </a:lnTo>
                <a:lnTo>
                  <a:pt x="130" y="86"/>
                </a:lnTo>
                <a:lnTo>
                  <a:pt x="126" y="84"/>
                </a:lnTo>
                <a:lnTo>
                  <a:pt x="126" y="84"/>
                </a:lnTo>
                <a:lnTo>
                  <a:pt x="126" y="82"/>
                </a:lnTo>
                <a:lnTo>
                  <a:pt x="126" y="82"/>
                </a:lnTo>
                <a:lnTo>
                  <a:pt x="124" y="80"/>
                </a:lnTo>
                <a:lnTo>
                  <a:pt x="124" y="80"/>
                </a:lnTo>
                <a:lnTo>
                  <a:pt x="124" y="78"/>
                </a:lnTo>
                <a:lnTo>
                  <a:pt x="124" y="78"/>
                </a:lnTo>
                <a:lnTo>
                  <a:pt x="124" y="68"/>
                </a:lnTo>
                <a:lnTo>
                  <a:pt x="124" y="68"/>
                </a:lnTo>
                <a:lnTo>
                  <a:pt x="124" y="66"/>
                </a:lnTo>
                <a:lnTo>
                  <a:pt x="124" y="66"/>
                </a:lnTo>
                <a:lnTo>
                  <a:pt x="126" y="62"/>
                </a:lnTo>
                <a:lnTo>
                  <a:pt x="126" y="62"/>
                </a:lnTo>
                <a:lnTo>
                  <a:pt x="128" y="60"/>
                </a:lnTo>
                <a:lnTo>
                  <a:pt x="128" y="60"/>
                </a:lnTo>
                <a:lnTo>
                  <a:pt x="130" y="62"/>
                </a:lnTo>
                <a:lnTo>
                  <a:pt x="130" y="64"/>
                </a:lnTo>
                <a:lnTo>
                  <a:pt x="130" y="64"/>
                </a:lnTo>
                <a:lnTo>
                  <a:pt x="132" y="66"/>
                </a:lnTo>
                <a:lnTo>
                  <a:pt x="132" y="64"/>
                </a:lnTo>
                <a:lnTo>
                  <a:pt x="134" y="58"/>
                </a:lnTo>
                <a:lnTo>
                  <a:pt x="134" y="58"/>
                </a:lnTo>
                <a:lnTo>
                  <a:pt x="136" y="40"/>
                </a:lnTo>
                <a:lnTo>
                  <a:pt x="136" y="28"/>
                </a:lnTo>
                <a:lnTo>
                  <a:pt x="134" y="22"/>
                </a:lnTo>
                <a:lnTo>
                  <a:pt x="132" y="18"/>
                </a:lnTo>
                <a:lnTo>
                  <a:pt x="132" y="18"/>
                </a:lnTo>
                <a:lnTo>
                  <a:pt x="126" y="12"/>
                </a:lnTo>
                <a:lnTo>
                  <a:pt x="120" y="6"/>
                </a:lnTo>
                <a:lnTo>
                  <a:pt x="114" y="2"/>
                </a:lnTo>
                <a:lnTo>
                  <a:pt x="104" y="0"/>
                </a:lnTo>
                <a:lnTo>
                  <a:pt x="104" y="0"/>
                </a:lnTo>
                <a:lnTo>
                  <a:pt x="96" y="0"/>
                </a:lnTo>
                <a:lnTo>
                  <a:pt x="88" y="4"/>
                </a:lnTo>
                <a:lnTo>
                  <a:pt x="80" y="8"/>
                </a:lnTo>
                <a:lnTo>
                  <a:pt x="76" y="14"/>
                </a:lnTo>
                <a:lnTo>
                  <a:pt x="76" y="14"/>
                </a:lnTo>
                <a:lnTo>
                  <a:pt x="72" y="22"/>
                </a:lnTo>
                <a:lnTo>
                  <a:pt x="68" y="32"/>
                </a:lnTo>
                <a:lnTo>
                  <a:pt x="68" y="32"/>
                </a:lnTo>
                <a:lnTo>
                  <a:pt x="70" y="44"/>
                </a:lnTo>
                <a:lnTo>
                  <a:pt x="72" y="54"/>
                </a:lnTo>
                <a:lnTo>
                  <a:pt x="72" y="54"/>
                </a:lnTo>
                <a:lnTo>
                  <a:pt x="72" y="60"/>
                </a:lnTo>
                <a:lnTo>
                  <a:pt x="76" y="64"/>
                </a:lnTo>
                <a:lnTo>
                  <a:pt x="76" y="64"/>
                </a:lnTo>
                <a:lnTo>
                  <a:pt x="82" y="70"/>
                </a:lnTo>
                <a:lnTo>
                  <a:pt x="82" y="70"/>
                </a:lnTo>
                <a:lnTo>
                  <a:pt x="82" y="74"/>
                </a:lnTo>
                <a:lnTo>
                  <a:pt x="82" y="74"/>
                </a:lnTo>
                <a:lnTo>
                  <a:pt x="82" y="80"/>
                </a:lnTo>
                <a:lnTo>
                  <a:pt x="82" y="80"/>
                </a:lnTo>
                <a:lnTo>
                  <a:pt x="82" y="82"/>
                </a:lnTo>
                <a:lnTo>
                  <a:pt x="82" y="82"/>
                </a:lnTo>
                <a:lnTo>
                  <a:pt x="82" y="84"/>
                </a:lnTo>
                <a:lnTo>
                  <a:pt x="82" y="84"/>
                </a:lnTo>
                <a:lnTo>
                  <a:pt x="82" y="84"/>
                </a:lnTo>
                <a:lnTo>
                  <a:pt x="82" y="84"/>
                </a:lnTo>
                <a:lnTo>
                  <a:pt x="78" y="86"/>
                </a:lnTo>
                <a:lnTo>
                  <a:pt x="78" y="86"/>
                </a:lnTo>
                <a:lnTo>
                  <a:pt x="76" y="90"/>
                </a:lnTo>
                <a:lnTo>
                  <a:pt x="76" y="90"/>
                </a:lnTo>
                <a:lnTo>
                  <a:pt x="74" y="92"/>
                </a:lnTo>
                <a:lnTo>
                  <a:pt x="74" y="92"/>
                </a:lnTo>
                <a:lnTo>
                  <a:pt x="72" y="94"/>
                </a:lnTo>
                <a:lnTo>
                  <a:pt x="72" y="94"/>
                </a:lnTo>
                <a:lnTo>
                  <a:pt x="70" y="94"/>
                </a:lnTo>
                <a:lnTo>
                  <a:pt x="70" y="94"/>
                </a:lnTo>
                <a:lnTo>
                  <a:pt x="68" y="96"/>
                </a:lnTo>
                <a:lnTo>
                  <a:pt x="68" y="96"/>
                </a:lnTo>
                <a:lnTo>
                  <a:pt x="64" y="96"/>
                </a:lnTo>
                <a:lnTo>
                  <a:pt x="64" y="96"/>
                </a:lnTo>
                <a:lnTo>
                  <a:pt x="54" y="100"/>
                </a:lnTo>
                <a:lnTo>
                  <a:pt x="54" y="100"/>
                </a:lnTo>
                <a:lnTo>
                  <a:pt x="44" y="102"/>
                </a:lnTo>
                <a:lnTo>
                  <a:pt x="44" y="102"/>
                </a:lnTo>
                <a:lnTo>
                  <a:pt x="40" y="104"/>
                </a:lnTo>
                <a:lnTo>
                  <a:pt x="40" y="104"/>
                </a:lnTo>
                <a:lnTo>
                  <a:pt x="34" y="106"/>
                </a:lnTo>
                <a:lnTo>
                  <a:pt x="34" y="106"/>
                </a:lnTo>
                <a:lnTo>
                  <a:pt x="32" y="106"/>
                </a:lnTo>
                <a:lnTo>
                  <a:pt x="32" y="106"/>
                </a:lnTo>
                <a:lnTo>
                  <a:pt x="30" y="106"/>
                </a:lnTo>
                <a:lnTo>
                  <a:pt x="30" y="106"/>
                </a:lnTo>
                <a:lnTo>
                  <a:pt x="28" y="106"/>
                </a:lnTo>
                <a:lnTo>
                  <a:pt x="28" y="106"/>
                </a:lnTo>
                <a:lnTo>
                  <a:pt x="24" y="112"/>
                </a:lnTo>
                <a:lnTo>
                  <a:pt x="24" y="112"/>
                </a:lnTo>
                <a:lnTo>
                  <a:pt x="24" y="116"/>
                </a:lnTo>
                <a:lnTo>
                  <a:pt x="24" y="120"/>
                </a:lnTo>
                <a:lnTo>
                  <a:pt x="24" y="120"/>
                </a:lnTo>
                <a:lnTo>
                  <a:pt x="22" y="126"/>
                </a:lnTo>
                <a:lnTo>
                  <a:pt x="22" y="126"/>
                </a:lnTo>
                <a:lnTo>
                  <a:pt x="22" y="132"/>
                </a:lnTo>
                <a:lnTo>
                  <a:pt x="22" y="132"/>
                </a:lnTo>
                <a:lnTo>
                  <a:pt x="20" y="138"/>
                </a:lnTo>
                <a:lnTo>
                  <a:pt x="20" y="138"/>
                </a:lnTo>
                <a:lnTo>
                  <a:pt x="20" y="142"/>
                </a:lnTo>
                <a:lnTo>
                  <a:pt x="20" y="142"/>
                </a:lnTo>
                <a:lnTo>
                  <a:pt x="18" y="150"/>
                </a:lnTo>
                <a:lnTo>
                  <a:pt x="18" y="150"/>
                </a:lnTo>
                <a:lnTo>
                  <a:pt x="16" y="160"/>
                </a:lnTo>
                <a:lnTo>
                  <a:pt x="16" y="160"/>
                </a:lnTo>
                <a:lnTo>
                  <a:pt x="14" y="164"/>
                </a:lnTo>
                <a:lnTo>
                  <a:pt x="14" y="164"/>
                </a:lnTo>
                <a:lnTo>
                  <a:pt x="14" y="172"/>
                </a:lnTo>
                <a:lnTo>
                  <a:pt x="14" y="172"/>
                </a:lnTo>
                <a:lnTo>
                  <a:pt x="12" y="178"/>
                </a:lnTo>
                <a:lnTo>
                  <a:pt x="12" y="178"/>
                </a:lnTo>
                <a:lnTo>
                  <a:pt x="12" y="180"/>
                </a:lnTo>
                <a:lnTo>
                  <a:pt x="12" y="180"/>
                </a:lnTo>
                <a:lnTo>
                  <a:pt x="12" y="188"/>
                </a:lnTo>
                <a:lnTo>
                  <a:pt x="12" y="188"/>
                </a:lnTo>
                <a:lnTo>
                  <a:pt x="12" y="194"/>
                </a:lnTo>
                <a:lnTo>
                  <a:pt x="12" y="194"/>
                </a:lnTo>
                <a:lnTo>
                  <a:pt x="12" y="196"/>
                </a:lnTo>
                <a:lnTo>
                  <a:pt x="12" y="196"/>
                </a:lnTo>
                <a:lnTo>
                  <a:pt x="10" y="202"/>
                </a:lnTo>
                <a:lnTo>
                  <a:pt x="10" y="202"/>
                </a:lnTo>
                <a:lnTo>
                  <a:pt x="10" y="204"/>
                </a:lnTo>
                <a:lnTo>
                  <a:pt x="10" y="204"/>
                </a:lnTo>
                <a:lnTo>
                  <a:pt x="12" y="212"/>
                </a:lnTo>
                <a:lnTo>
                  <a:pt x="12" y="212"/>
                </a:lnTo>
                <a:lnTo>
                  <a:pt x="14" y="220"/>
                </a:lnTo>
                <a:lnTo>
                  <a:pt x="14" y="220"/>
                </a:lnTo>
                <a:lnTo>
                  <a:pt x="14" y="226"/>
                </a:lnTo>
                <a:lnTo>
                  <a:pt x="14" y="226"/>
                </a:lnTo>
                <a:lnTo>
                  <a:pt x="14" y="232"/>
                </a:lnTo>
                <a:lnTo>
                  <a:pt x="14" y="232"/>
                </a:lnTo>
                <a:lnTo>
                  <a:pt x="16" y="236"/>
                </a:lnTo>
                <a:lnTo>
                  <a:pt x="16" y="236"/>
                </a:lnTo>
                <a:lnTo>
                  <a:pt x="14" y="242"/>
                </a:lnTo>
                <a:lnTo>
                  <a:pt x="14" y="242"/>
                </a:lnTo>
                <a:lnTo>
                  <a:pt x="14" y="250"/>
                </a:lnTo>
                <a:lnTo>
                  <a:pt x="14" y="250"/>
                </a:lnTo>
                <a:lnTo>
                  <a:pt x="14" y="256"/>
                </a:lnTo>
                <a:lnTo>
                  <a:pt x="14" y="256"/>
                </a:lnTo>
                <a:lnTo>
                  <a:pt x="14" y="258"/>
                </a:lnTo>
                <a:lnTo>
                  <a:pt x="14" y="258"/>
                </a:lnTo>
                <a:lnTo>
                  <a:pt x="12" y="260"/>
                </a:lnTo>
                <a:lnTo>
                  <a:pt x="12" y="260"/>
                </a:lnTo>
                <a:lnTo>
                  <a:pt x="10" y="260"/>
                </a:lnTo>
                <a:lnTo>
                  <a:pt x="10" y="262"/>
                </a:lnTo>
                <a:lnTo>
                  <a:pt x="10" y="262"/>
                </a:lnTo>
                <a:lnTo>
                  <a:pt x="10" y="266"/>
                </a:lnTo>
                <a:lnTo>
                  <a:pt x="10" y="266"/>
                </a:lnTo>
                <a:lnTo>
                  <a:pt x="12" y="268"/>
                </a:lnTo>
                <a:lnTo>
                  <a:pt x="12" y="268"/>
                </a:lnTo>
                <a:lnTo>
                  <a:pt x="12" y="272"/>
                </a:lnTo>
                <a:lnTo>
                  <a:pt x="12" y="272"/>
                </a:lnTo>
                <a:lnTo>
                  <a:pt x="12" y="274"/>
                </a:lnTo>
                <a:lnTo>
                  <a:pt x="12" y="274"/>
                </a:lnTo>
                <a:lnTo>
                  <a:pt x="14" y="276"/>
                </a:lnTo>
                <a:lnTo>
                  <a:pt x="14" y="276"/>
                </a:lnTo>
                <a:lnTo>
                  <a:pt x="14" y="280"/>
                </a:lnTo>
                <a:lnTo>
                  <a:pt x="14" y="280"/>
                </a:lnTo>
                <a:lnTo>
                  <a:pt x="14" y="282"/>
                </a:lnTo>
                <a:lnTo>
                  <a:pt x="14" y="282"/>
                </a:lnTo>
                <a:lnTo>
                  <a:pt x="16" y="288"/>
                </a:lnTo>
                <a:lnTo>
                  <a:pt x="16" y="288"/>
                </a:lnTo>
                <a:lnTo>
                  <a:pt x="16" y="292"/>
                </a:lnTo>
                <a:lnTo>
                  <a:pt x="16" y="292"/>
                </a:lnTo>
                <a:lnTo>
                  <a:pt x="18" y="292"/>
                </a:lnTo>
                <a:lnTo>
                  <a:pt x="18" y="292"/>
                </a:lnTo>
                <a:lnTo>
                  <a:pt x="18" y="290"/>
                </a:lnTo>
                <a:lnTo>
                  <a:pt x="18" y="290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2"/>
                </a:lnTo>
                <a:lnTo>
                  <a:pt x="20" y="296"/>
                </a:lnTo>
                <a:lnTo>
                  <a:pt x="20" y="296"/>
                </a:lnTo>
                <a:lnTo>
                  <a:pt x="20" y="298"/>
                </a:lnTo>
                <a:lnTo>
                  <a:pt x="20" y="298"/>
                </a:lnTo>
                <a:lnTo>
                  <a:pt x="20" y="302"/>
                </a:lnTo>
                <a:lnTo>
                  <a:pt x="20" y="302"/>
                </a:lnTo>
                <a:lnTo>
                  <a:pt x="22" y="302"/>
                </a:lnTo>
                <a:lnTo>
                  <a:pt x="22" y="302"/>
                </a:lnTo>
                <a:lnTo>
                  <a:pt x="22" y="302"/>
                </a:lnTo>
                <a:lnTo>
                  <a:pt x="22" y="302"/>
                </a:lnTo>
                <a:lnTo>
                  <a:pt x="24" y="302"/>
                </a:lnTo>
                <a:lnTo>
                  <a:pt x="24" y="302"/>
                </a:lnTo>
                <a:lnTo>
                  <a:pt x="26" y="302"/>
                </a:lnTo>
                <a:lnTo>
                  <a:pt x="26" y="302"/>
                </a:lnTo>
                <a:lnTo>
                  <a:pt x="26" y="302"/>
                </a:lnTo>
                <a:lnTo>
                  <a:pt x="26" y="304"/>
                </a:lnTo>
                <a:lnTo>
                  <a:pt x="26" y="304"/>
                </a:lnTo>
                <a:lnTo>
                  <a:pt x="26" y="310"/>
                </a:lnTo>
                <a:lnTo>
                  <a:pt x="26" y="310"/>
                </a:lnTo>
                <a:lnTo>
                  <a:pt x="26" y="318"/>
                </a:lnTo>
                <a:lnTo>
                  <a:pt x="26" y="318"/>
                </a:lnTo>
                <a:lnTo>
                  <a:pt x="28" y="322"/>
                </a:lnTo>
                <a:lnTo>
                  <a:pt x="28" y="322"/>
                </a:lnTo>
                <a:lnTo>
                  <a:pt x="30" y="330"/>
                </a:lnTo>
                <a:lnTo>
                  <a:pt x="30" y="330"/>
                </a:lnTo>
                <a:lnTo>
                  <a:pt x="30" y="334"/>
                </a:lnTo>
                <a:lnTo>
                  <a:pt x="30" y="334"/>
                </a:lnTo>
                <a:lnTo>
                  <a:pt x="30" y="336"/>
                </a:lnTo>
                <a:lnTo>
                  <a:pt x="30" y="336"/>
                </a:lnTo>
                <a:lnTo>
                  <a:pt x="32" y="342"/>
                </a:lnTo>
                <a:lnTo>
                  <a:pt x="32" y="342"/>
                </a:lnTo>
                <a:lnTo>
                  <a:pt x="32" y="350"/>
                </a:lnTo>
                <a:lnTo>
                  <a:pt x="32" y="350"/>
                </a:lnTo>
                <a:lnTo>
                  <a:pt x="32" y="354"/>
                </a:lnTo>
                <a:lnTo>
                  <a:pt x="32" y="354"/>
                </a:lnTo>
                <a:lnTo>
                  <a:pt x="32" y="356"/>
                </a:lnTo>
                <a:lnTo>
                  <a:pt x="32" y="356"/>
                </a:lnTo>
                <a:lnTo>
                  <a:pt x="32" y="360"/>
                </a:lnTo>
                <a:lnTo>
                  <a:pt x="32" y="360"/>
                </a:lnTo>
                <a:lnTo>
                  <a:pt x="32" y="362"/>
                </a:lnTo>
                <a:lnTo>
                  <a:pt x="32" y="362"/>
                </a:lnTo>
                <a:lnTo>
                  <a:pt x="32" y="366"/>
                </a:lnTo>
                <a:lnTo>
                  <a:pt x="32" y="366"/>
                </a:lnTo>
                <a:lnTo>
                  <a:pt x="32" y="372"/>
                </a:lnTo>
                <a:lnTo>
                  <a:pt x="32" y="372"/>
                </a:lnTo>
                <a:lnTo>
                  <a:pt x="32" y="380"/>
                </a:lnTo>
                <a:lnTo>
                  <a:pt x="32" y="380"/>
                </a:lnTo>
                <a:lnTo>
                  <a:pt x="32" y="382"/>
                </a:lnTo>
                <a:lnTo>
                  <a:pt x="32" y="382"/>
                </a:lnTo>
                <a:lnTo>
                  <a:pt x="32" y="386"/>
                </a:lnTo>
                <a:lnTo>
                  <a:pt x="32" y="386"/>
                </a:lnTo>
                <a:lnTo>
                  <a:pt x="30" y="396"/>
                </a:lnTo>
                <a:lnTo>
                  <a:pt x="30" y="396"/>
                </a:lnTo>
                <a:lnTo>
                  <a:pt x="30" y="402"/>
                </a:lnTo>
                <a:lnTo>
                  <a:pt x="30" y="402"/>
                </a:lnTo>
                <a:lnTo>
                  <a:pt x="28" y="412"/>
                </a:lnTo>
                <a:lnTo>
                  <a:pt x="28" y="412"/>
                </a:lnTo>
                <a:lnTo>
                  <a:pt x="28" y="420"/>
                </a:lnTo>
                <a:lnTo>
                  <a:pt x="28" y="420"/>
                </a:lnTo>
                <a:lnTo>
                  <a:pt x="28" y="420"/>
                </a:lnTo>
                <a:lnTo>
                  <a:pt x="28" y="420"/>
                </a:lnTo>
                <a:lnTo>
                  <a:pt x="26" y="426"/>
                </a:lnTo>
                <a:lnTo>
                  <a:pt x="26" y="426"/>
                </a:lnTo>
                <a:lnTo>
                  <a:pt x="24" y="430"/>
                </a:lnTo>
                <a:lnTo>
                  <a:pt x="24" y="430"/>
                </a:lnTo>
                <a:lnTo>
                  <a:pt x="24" y="434"/>
                </a:lnTo>
                <a:lnTo>
                  <a:pt x="24" y="434"/>
                </a:lnTo>
                <a:lnTo>
                  <a:pt x="22" y="438"/>
                </a:lnTo>
                <a:lnTo>
                  <a:pt x="22" y="438"/>
                </a:lnTo>
                <a:lnTo>
                  <a:pt x="22" y="444"/>
                </a:lnTo>
                <a:lnTo>
                  <a:pt x="22" y="444"/>
                </a:lnTo>
                <a:lnTo>
                  <a:pt x="20" y="446"/>
                </a:lnTo>
                <a:lnTo>
                  <a:pt x="20" y="446"/>
                </a:lnTo>
                <a:lnTo>
                  <a:pt x="20" y="450"/>
                </a:lnTo>
                <a:lnTo>
                  <a:pt x="20" y="450"/>
                </a:lnTo>
                <a:lnTo>
                  <a:pt x="20" y="456"/>
                </a:lnTo>
                <a:lnTo>
                  <a:pt x="20" y="456"/>
                </a:lnTo>
                <a:lnTo>
                  <a:pt x="18" y="462"/>
                </a:lnTo>
                <a:lnTo>
                  <a:pt x="18" y="462"/>
                </a:lnTo>
                <a:lnTo>
                  <a:pt x="18" y="470"/>
                </a:lnTo>
                <a:lnTo>
                  <a:pt x="18" y="470"/>
                </a:lnTo>
                <a:lnTo>
                  <a:pt x="18" y="478"/>
                </a:lnTo>
                <a:lnTo>
                  <a:pt x="18" y="478"/>
                </a:lnTo>
                <a:lnTo>
                  <a:pt x="18" y="488"/>
                </a:lnTo>
                <a:lnTo>
                  <a:pt x="18" y="488"/>
                </a:lnTo>
                <a:lnTo>
                  <a:pt x="16" y="492"/>
                </a:lnTo>
                <a:lnTo>
                  <a:pt x="16" y="492"/>
                </a:lnTo>
                <a:lnTo>
                  <a:pt x="14" y="500"/>
                </a:lnTo>
                <a:lnTo>
                  <a:pt x="14" y="500"/>
                </a:lnTo>
                <a:lnTo>
                  <a:pt x="12" y="508"/>
                </a:lnTo>
                <a:lnTo>
                  <a:pt x="12" y="508"/>
                </a:lnTo>
                <a:lnTo>
                  <a:pt x="10" y="514"/>
                </a:lnTo>
                <a:lnTo>
                  <a:pt x="10" y="514"/>
                </a:lnTo>
                <a:lnTo>
                  <a:pt x="8" y="520"/>
                </a:lnTo>
                <a:lnTo>
                  <a:pt x="8" y="520"/>
                </a:lnTo>
                <a:lnTo>
                  <a:pt x="8" y="532"/>
                </a:lnTo>
                <a:lnTo>
                  <a:pt x="8" y="532"/>
                </a:lnTo>
                <a:lnTo>
                  <a:pt x="8" y="534"/>
                </a:lnTo>
                <a:lnTo>
                  <a:pt x="8" y="534"/>
                </a:lnTo>
                <a:lnTo>
                  <a:pt x="8" y="540"/>
                </a:lnTo>
                <a:lnTo>
                  <a:pt x="8" y="540"/>
                </a:lnTo>
                <a:lnTo>
                  <a:pt x="10" y="542"/>
                </a:lnTo>
                <a:lnTo>
                  <a:pt x="10" y="542"/>
                </a:lnTo>
                <a:lnTo>
                  <a:pt x="10" y="544"/>
                </a:lnTo>
                <a:lnTo>
                  <a:pt x="10" y="544"/>
                </a:lnTo>
                <a:lnTo>
                  <a:pt x="8" y="548"/>
                </a:lnTo>
                <a:lnTo>
                  <a:pt x="8" y="548"/>
                </a:lnTo>
                <a:lnTo>
                  <a:pt x="6" y="550"/>
                </a:lnTo>
                <a:lnTo>
                  <a:pt x="6" y="550"/>
                </a:lnTo>
                <a:lnTo>
                  <a:pt x="6" y="552"/>
                </a:lnTo>
                <a:lnTo>
                  <a:pt x="6" y="552"/>
                </a:lnTo>
                <a:lnTo>
                  <a:pt x="6" y="552"/>
                </a:lnTo>
                <a:lnTo>
                  <a:pt x="6" y="552"/>
                </a:lnTo>
                <a:lnTo>
                  <a:pt x="4" y="554"/>
                </a:lnTo>
                <a:lnTo>
                  <a:pt x="4" y="554"/>
                </a:lnTo>
                <a:lnTo>
                  <a:pt x="2" y="558"/>
                </a:lnTo>
                <a:lnTo>
                  <a:pt x="2" y="558"/>
                </a:lnTo>
                <a:lnTo>
                  <a:pt x="2" y="564"/>
                </a:lnTo>
                <a:lnTo>
                  <a:pt x="2" y="564"/>
                </a:lnTo>
                <a:lnTo>
                  <a:pt x="2" y="564"/>
                </a:lnTo>
                <a:lnTo>
                  <a:pt x="2" y="564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0" y="570"/>
                </a:lnTo>
                <a:lnTo>
                  <a:pt x="0" y="570"/>
                </a:lnTo>
                <a:lnTo>
                  <a:pt x="2" y="570"/>
                </a:lnTo>
                <a:lnTo>
                  <a:pt x="2" y="570"/>
                </a:lnTo>
                <a:lnTo>
                  <a:pt x="4" y="572"/>
                </a:lnTo>
                <a:lnTo>
                  <a:pt x="4" y="572"/>
                </a:lnTo>
                <a:lnTo>
                  <a:pt x="6" y="572"/>
                </a:lnTo>
                <a:lnTo>
                  <a:pt x="6" y="572"/>
                </a:lnTo>
                <a:lnTo>
                  <a:pt x="20" y="572"/>
                </a:lnTo>
                <a:lnTo>
                  <a:pt x="20" y="572"/>
                </a:lnTo>
                <a:lnTo>
                  <a:pt x="28" y="572"/>
                </a:lnTo>
                <a:lnTo>
                  <a:pt x="28" y="572"/>
                </a:lnTo>
                <a:lnTo>
                  <a:pt x="36" y="572"/>
                </a:lnTo>
                <a:lnTo>
                  <a:pt x="36" y="572"/>
                </a:lnTo>
                <a:lnTo>
                  <a:pt x="38" y="570"/>
                </a:lnTo>
                <a:lnTo>
                  <a:pt x="38" y="570"/>
                </a:lnTo>
                <a:lnTo>
                  <a:pt x="38" y="566"/>
                </a:lnTo>
                <a:lnTo>
                  <a:pt x="38" y="566"/>
                </a:lnTo>
                <a:lnTo>
                  <a:pt x="38" y="566"/>
                </a:lnTo>
                <a:lnTo>
                  <a:pt x="38" y="566"/>
                </a:lnTo>
                <a:lnTo>
                  <a:pt x="40" y="566"/>
                </a:lnTo>
                <a:lnTo>
                  <a:pt x="40" y="566"/>
                </a:lnTo>
                <a:lnTo>
                  <a:pt x="44" y="562"/>
                </a:lnTo>
                <a:lnTo>
                  <a:pt x="44" y="562"/>
                </a:lnTo>
                <a:lnTo>
                  <a:pt x="46" y="560"/>
                </a:lnTo>
                <a:lnTo>
                  <a:pt x="46" y="560"/>
                </a:lnTo>
                <a:lnTo>
                  <a:pt x="46" y="558"/>
                </a:lnTo>
                <a:lnTo>
                  <a:pt x="46" y="558"/>
                </a:lnTo>
                <a:lnTo>
                  <a:pt x="46" y="550"/>
                </a:lnTo>
                <a:lnTo>
                  <a:pt x="46" y="550"/>
                </a:lnTo>
                <a:lnTo>
                  <a:pt x="44" y="548"/>
                </a:lnTo>
                <a:lnTo>
                  <a:pt x="44" y="548"/>
                </a:lnTo>
                <a:lnTo>
                  <a:pt x="44" y="548"/>
                </a:lnTo>
                <a:lnTo>
                  <a:pt x="44" y="548"/>
                </a:lnTo>
                <a:lnTo>
                  <a:pt x="44" y="546"/>
                </a:lnTo>
                <a:lnTo>
                  <a:pt x="44" y="546"/>
                </a:lnTo>
                <a:lnTo>
                  <a:pt x="46" y="544"/>
                </a:lnTo>
                <a:lnTo>
                  <a:pt x="46" y="544"/>
                </a:lnTo>
                <a:lnTo>
                  <a:pt x="48" y="538"/>
                </a:lnTo>
                <a:lnTo>
                  <a:pt x="48" y="538"/>
                </a:lnTo>
                <a:lnTo>
                  <a:pt x="52" y="528"/>
                </a:lnTo>
                <a:lnTo>
                  <a:pt x="52" y="528"/>
                </a:lnTo>
                <a:lnTo>
                  <a:pt x="56" y="514"/>
                </a:lnTo>
                <a:lnTo>
                  <a:pt x="56" y="514"/>
                </a:lnTo>
                <a:lnTo>
                  <a:pt x="60" y="506"/>
                </a:lnTo>
                <a:lnTo>
                  <a:pt x="60" y="506"/>
                </a:lnTo>
                <a:lnTo>
                  <a:pt x="62" y="498"/>
                </a:lnTo>
                <a:lnTo>
                  <a:pt x="62" y="498"/>
                </a:lnTo>
                <a:lnTo>
                  <a:pt x="64" y="492"/>
                </a:lnTo>
                <a:lnTo>
                  <a:pt x="64" y="492"/>
                </a:lnTo>
                <a:lnTo>
                  <a:pt x="66" y="482"/>
                </a:lnTo>
                <a:lnTo>
                  <a:pt x="66" y="482"/>
                </a:lnTo>
                <a:lnTo>
                  <a:pt x="68" y="474"/>
                </a:lnTo>
                <a:lnTo>
                  <a:pt x="68" y="474"/>
                </a:lnTo>
                <a:lnTo>
                  <a:pt x="68" y="464"/>
                </a:lnTo>
                <a:lnTo>
                  <a:pt x="68" y="464"/>
                </a:lnTo>
                <a:lnTo>
                  <a:pt x="68" y="458"/>
                </a:lnTo>
                <a:lnTo>
                  <a:pt x="68" y="458"/>
                </a:lnTo>
                <a:lnTo>
                  <a:pt x="68" y="454"/>
                </a:lnTo>
                <a:lnTo>
                  <a:pt x="68" y="454"/>
                </a:lnTo>
                <a:lnTo>
                  <a:pt x="68" y="452"/>
                </a:lnTo>
                <a:lnTo>
                  <a:pt x="68" y="452"/>
                </a:lnTo>
                <a:lnTo>
                  <a:pt x="68" y="448"/>
                </a:lnTo>
                <a:lnTo>
                  <a:pt x="68" y="448"/>
                </a:lnTo>
                <a:lnTo>
                  <a:pt x="70" y="440"/>
                </a:lnTo>
                <a:lnTo>
                  <a:pt x="70" y="440"/>
                </a:lnTo>
                <a:lnTo>
                  <a:pt x="70" y="434"/>
                </a:lnTo>
                <a:lnTo>
                  <a:pt x="70" y="434"/>
                </a:lnTo>
                <a:lnTo>
                  <a:pt x="70" y="426"/>
                </a:lnTo>
                <a:lnTo>
                  <a:pt x="70" y="426"/>
                </a:lnTo>
                <a:lnTo>
                  <a:pt x="72" y="424"/>
                </a:lnTo>
                <a:lnTo>
                  <a:pt x="72" y="424"/>
                </a:lnTo>
                <a:lnTo>
                  <a:pt x="72" y="418"/>
                </a:lnTo>
                <a:lnTo>
                  <a:pt x="72" y="418"/>
                </a:lnTo>
                <a:lnTo>
                  <a:pt x="76" y="410"/>
                </a:lnTo>
                <a:lnTo>
                  <a:pt x="76" y="410"/>
                </a:lnTo>
                <a:lnTo>
                  <a:pt x="76" y="404"/>
                </a:lnTo>
                <a:lnTo>
                  <a:pt x="76" y="404"/>
                </a:lnTo>
                <a:lnTo>
                  <a:pt x="78" y="402"/>
                </a:lnTo>
                <a:lnTo>
                  <a:pt x="78" y="402"/>
                </a:lnTo>
                <a:lnTo>
                  <a:pt x="80" y="396"/>
                </a:lnTo>
                <a:lnTo>
                  <a:pt x="80" y="396"/>
                </a:lnTo>
                <a:lnTo>
                  <a:pt x="82" y="386"/>
                </a:lnTo>
                <a:lnTo>
                  <a:pt x="82" y="386"/>
                </a:lnTo>
                <a:lnTo>
                  <a:pt x="84" y="380"/>
                </a:lnTo>
                <a:lnTo>
                  <a:pt x="84" y="380"/>
                </a:lnTo>
                <a:lnTo>
                  <a:pt x="86" y="374"/>
                </a:lnTo>
                <a:lnTo>
                  <a:pt x="86" y="374"/>
                </a:lnTo>
                <a:lnTo>
                  <a:pt x="88" y="366"/>
                </a:lnTo>
                <a:lnTo>
                  <a:pt x="88" y="366"/>
                </a:lnTo>
                <a:lnTo>
                  <a:pt x="92" y="352"/>
                </a:lnTo>
                <a:lnTo>
                  <a:pt x="92" y="352"/>
                </a:lnTo>
                <a:lnTo>
                  <a:pt x="96" y="340"/>
                </a:lnTo>
                <a:lnTo>
                  <a:pt x="96" y="340"/>
                </a:lnTo>
                <a:lnTo>
                  <a:pt x="98" y="334"/>
                </a:lnTo>
                <a:lnTo>
                  <a:pt x="98" y="334"/>
                </a:lnTo>
                <a:lnTo>
                  <a:pt x="100" y="332"/>
                </a:lnTo>
                <a:lnTo>
                  <a:pt x="100" y="332"/>
                </a:lnTo>
                <a:lnTo>
                  <a:pt x="100" y="330"/>
                </a:lnTo>
                <a:lnTo>
                  <a:pt x="100" y="330"/>
                </a:lnTo>
                <a:lnTo>
                  <a:pt x="100" y="326"/>
                </a:lnTo>
                <a:lnTo>
                  <a:pt x="100" y="326"/>
                </a:lnTo>
                <a:lnTo>
                  <a:pt x="100" y="328"/>
                </a:lnTo>
                <a:lnTo>
                  <a:pt x="100" y="328"/>
                </a:lnTo>
                <a:lnTo>
                  <a:pt x="102" y="330"/>
                </a:lnTo>
                <a:lnTo>
                  <a:pt x="102" y="330"/>
                </a:lnTo>
                <a:lnTo>
                  <a:pt x="104" y="332"/>
                </a:lnTo>
                <a:lnTo>
                  <a:pt x="104" y="332"/>
                </a:lnTo>
                <a:lnTo>
                  <a:pt x="104" y="336"/>
                </a:lnTo>
                <a:lnTo>
                  <a:pt x="104" y="336"/>
                </a:lnTo>
                <a:lnTo>
                  <a:pt x="108" y="348"/>
                </a:lnTo>
                <a:lnTo>
                  <a:pt x="108" y="348"/>
                </a:lnTo>
                <a:lnTo>
                  <a:pt x="110" y="356"/>
                </a:lnTo>
                <a:lnTo>
                  <a:pt x="110" y="356"/>
                </a:lnTo>
                <a:lnTo>
                  <a:pt x="114" y="362"/>
                </a:lnTo>
                <a:lnTo>
                  <a:pt x="114" y="362"/>
                </a:lnTo>
                <a:lnTo>
                  <a:pt x="114" y="364"/>
                </a:lnTo>
                <a:lnTo>
                  <a:pt x="114" y="364"/>
                </a:lnTo>
                <a:lnTo>
                  <a:pt x="116" y="370"/>
                </a:lnTo>
                <a:lnTo>
                  <a:pt x="116" y="370"/>
                </a:lnTo>
                <a:lnTo>
                  <a:pt x="118" y="380"/>
                </a:lnTo>
                <a:lnTo>
                  <a:pt x="118" y="380"/>
                </a:lnTo>
                <a:lnTo>
                  <a:pt x="122" y="386"/>
                </a:lnTo>
                <a:lnTo>
                  <a:pt x="122" y="386"/>
                </a:lnTo>
                <a:lnTo>
                  <a:pt x="122" y="388"/>
                </a:lnTo>
                <a:lnTo>
                  <a:pt x="122" y="388"/>
                </a:lnTo>
                <a:lnTo>
                  <a:pt x="124" y="392"/>
                </a:lnTo>
                <a:lnTo>
                  <a:pt x="124" y="392"/>
                </a:lnTo>
                <a:lnTo>
                  <a:pt x="126" y="398"/>
                </a:lnTo>
                <a:lnTo>
                  <a:pt x="126" y="398"/>
                </a:lnTo>
                <a:lnTo>
                  <a:pt x="126" y="400"/>
                </a:lnTo>
                <a:lnTo>
                  <a:pt x="126" y="400"/>
                </a:lnTo>
                <a:lnTo>
                  <a:pt x="128" y="408"/>
                </a:lnTo>
                <a:lnTo>
                  <a:pt x="128" y="408"/>
                </a:lnTo>
                <a:lnTo>
                  <a:pt x="134" y="416"/>
                </a:lnTo>
                <a:lnTo>
                  <a:pt x="134" y="416"/>
                </a:lnTo>
                <a:lnTo>
                  <a:pt x="134" y="418"/>
                </a:lnTo>
                <a:lnTo>
                  <a:pt x="134" y="418"/>
                </a:lnTo>
                <a:lnTo>
                  <a:pt x="134" y="424"/>
                </a:lnTo>
                <a:lnTo>
                  <a:pt x="134" y="424"/>
                </a:lnTo>
                <a:lnTo>
                  <a:pt x="136" y="430"/>
                </a:lnTo>
                <a:lnTo>
                  <a:pt x="136" y="430"/>
                </a:lnTo>
                <a:lnTo>
                  <a:pt x="136" y="432"/>
                </a:lnTo>
                <a:lnTo>
                  <a:pt x="136" y="432"/>
                </a:lnTo>
                <a:lnTo>
                  <a:pt x="136" y="440"/>
                </a:lnTo>
                <a:lnTo>
                  <a:pt x="136" y="440"/>
                </a:lnTo>
                <a:lnTo>
                  <a:pt x="138" y="444"/>
                </a:lnTo>
                <a:lnTo>
                  <a:pt x="138" y="444"/>
                </a:lnTo>
                <a:lnTo>
                  <a:pt x="138" y="448"/>
                </a:lnTo>
                <a:lnTo>
                  <a:pt x="138" y="448"/>
                </a:lnTo>
                <a:lnTo>
                  <a:pt x="140" y="450"/>
                </a:lnTo>
                <a:lnTo>
                  <a:pt x="140" y="450"/>
                </a:lnTo>
                <a:lnTo>
                  <a:pt x="138" y="452"/>
                </a:lnTo>
                <a:lnTo>
                  <a:pt x="138" y="452"/>
                </a:lnTo>
                <a:lnTo>
                  <a:pt x="138" y="456"/>
                </a:lnTo>
                <a:lnTo>
                  <a:pt x="138" y="456"/>
                </a:lnTo>
                <a:lnTo>
                  <a:pt x="138" y="466"/>
                </a:lnTo>
                <a:lnTo>
                  <a:pt x="138" y="466"/>
                </a:lnTo>
                <a:lnTo>
                  <a:pt x="138" y="478"/>
                </a:lnTo>
                <a:lnTo>
                  <a:pt x="138" y="478"/>
                </a:lnTo>
                <a:lnTo>
                  <a:pt x="140" y="494"/>
                </a:lnTo>
                <a:lnTo>
                  <a:pt x="140" y="494"/>
                </a:lnTo>
                <a:lnTo>
                  <a:pt x="144" y="506"/>
                </a:lnTo>
                <a:lnTo>
                  <a:pt x="144" y="506"/>
                </a:lnTo>
                <a:lnTo>
                  <a:pt x="146" y="516"/>
                </a:lnTo>
                <a:lnTo>
                  <a:pt x="146" y="516"/>
                </a:lnTo>
                <a:lnTo>
                  <a:pt x="150" y="530"/>
                </a:lnTo>
                <a:lnTo>
                  <a:pt x="150" y="530"/>
                </a:lnTo>
                <a:lnTo>
                  <a:pt x="154" y="542"/>
                </a:lnTo>
                <a:lnTo>
                  <a:pt x="154" y="542"/>
                </a:lnTo>
                <a:lnTo>
                  <a:pt x="156" y="550"/>
                </a:lnTo>
                <a:lnTo>
                  <a:pt x="156" y="550"/>
                </a:lnTo>
                <a:lnTo>
                  <a:pt x="158" y="550"/>
                </a:lnTo>
                <a:lnTo>
                  <a:pt x="158" y="550"/>
                </a:lnTo>
                <a:lnTo>
                  <a:pt x="158" y="552"/>
                </a:lnTo>
                <a:lnTo>
                  <a:pt x="158" y="552"/>
                </a:lnTo>
                <a:lnTo>
                  <a:pt x="158" y="556"/>
                </a:lnTo>
                <a:lnTo>
                  <a:pt x="158" y="556"/>
                </a:lnTo>
                <a:lnTo>
                  <a:pt x="156" y="560"/>
                </a:lnTo>
                <a:lnTo>
                  <a:pt x="156" y="560"/>
                </a:lnTo>
                <a:lnTo>
                  <a:pt x="158" y="562"/>
                </a:lnTo>
                <a:lnTo>
                  <a:pt x="158" y="562"/>
                </a:lnTo>
                <a:lnTo>
                  <a:pt x="160" y="566"/>
                </a:lnTo>
                <a:lnTo>
                  <a:pt x="160" y="566"/>
                </a:lnTo>
                <a:lnTo>
                  <a:pt x="160" y="568"/>
                </a:lnTo>
                <a:lnTo>
                  <a:pt x="160" y="568"/>
                </a:lnTo>
                <a:lnTo>
                  <a:pt x="160" y="570"/>
                </a:lnTo>
                <a:lnTo>
                  <a:pt x="160" y="570"/>
                </a:lnTo>
                <a:lnTo>
                  <a:pt x="160" y="572"/>
                </a:lnTo>
                <a:lnTo>
                  <a:pt x="160" y="572"/>
                </a:lnTo>
                <a:lnTo>
                  <a:pt x="164" y="574"/>
                </a:lnTo>
                <a:lnTo>
                  <a:pt x="164" y="574"/>
                </a:lnTo>
                <a:lnTo>
                  <a:pt x="166" y="576"/>
                </a:lnTo>
                <a:lnTo>
                  <a:pt x="166" y="576"/>
                </a:lnTo>
                <a:lnTo>
                  <a:pt x="184" y="576"/>
                </a:lnTo>
                <a:lnTo>
                  <a:pt x="184" y="576"/>
                </a:lnTo>
                <a:lnTo>
                  <a:pt x="192" y="576"/>
                </a:lnTo>
                <a:lnTo>
                  <a:pt x="196" y="574"/>
                </a:lnTo>
                <a:lnTo>
                  <a:pt x="196" y="574"/>
                </a:lnTo>
                <a:lnTo>
                  <a:pt x="198" y="572"/>
                </a:lnTo>
                <a:lnTo>
                  <a:pt x="198" y="572"/>
                </a:lnTo>
                <a:lnTo>
                  <a:pt x="198" y="570"/>
                </a:lnTo>
                <a:lnTo>
                  <a:pt x="198" y="570"/>
                </a:lnTo>
                <a:lnTo>
                  <a:pt x="196" y="568"/>
                </a:lnTo>
                <a:lnTo>
                  <a:pt x="196" y="568"/>
                </a:lnTo>
                <a:lnTo>
                  <a:pt x="196" y="566"/>
                </a:lnTo>
                <a:lnTo>
                  <a:pt x="196" y="566"/>
                </a:lnTo>
                <a:lnTo>
                  <a:pt x="196" y="560"/>
                </a:lnTo>
                <a:lnTo>
                  <a:pt x="196" y="560"/>
                </a:lnTo>
                <a:lnTo>
                  <a:pt x="194" y="556"/>
                </a:lnTo>
                <a:lnTo>
                  <a:pt x="194" y="556"/>
                </a:lnTo>
                <a:lnTo>
                  <a:pt x="194" y="554"/>
                </a:lnTo>
                <a:lnTo>
                  <a:pt x="194" y="554"/>
                </a:lnTo>
                <a:lnTo>
                  <a:pt x="192" y="552"/>
                </a:lnTo>
                <a:lnTo>
                  <a:pt x="192" y="552"/>
                </a:lnTo>
                <a:lnTo>
                  <a:pt x="192" y="550"/>
                </a:lnTo>
                <a:lnTo>
                  <a:pt x="192" y="550"/>
                </a:lnTo>
                <a:lnTo>
                  <a:pt x="190" y="548"/>
                </a:lnTo>
                <a:lnTo>
                  <a:pt x="190" y="548"/>
                </a:lnTo>
                <a:lnTo>
                  <a:pt x="192" y="546"/>
                </a:lnTo>
                <a:lnTo>
                  <a:pt x="192" y="546"/>
                </a:lnTo>
                <a:lnTo>
                  <a:pt x="192" y="546"/>
                </a:lnTo>
                <a:lnTo>
                  <a:pt x="192" y="546"/>
                </a:lnTo>
                <a:lnTo>
                  <a:pt x="192" y="542"/>
                </a:lnTo>
                <a:lnTo>
                  <a:pt x="192" y="542"/>
                </a:lnTo>
                <a:lnTo>
                  <a:pt x="190" y="540"/>
                </a:lnTo>
                <a:lnTo>
                  <a:pt x="190" y="540"/>
                </a:lnTo>
                <a:lnTo>
                  <a:pt x="190" y="532"/>
                </a:lnTo>
                <a:lnTo>
                  <a:pt x="190" y="532"/>
                </a:lnTo>
                <a:lnTo>
                  <a:pt x="188" y="522"/>
                </a:lnTo>
                <a:lnTo>
                  <a:pt x="188" y="522"/>
                </a:lnTo>
                <a:lnTo>
                  <a:pt x="186" y="512"/>
                </a:lnTo>
                <a:lnTo>
                  <a:pt x="186" y="512"/>
                </a:lnTo>
                <a:lnTo>
                  <a:pt x="186" y="510"/>
                </a:lnTo>
                <a:lnTo>
                  <a:pt x="186" y="510"/>
                </a:lnTo>
                <a:lnTo>
                  <a:pt x="190" y="498"/>
                </a:lnTo>
                <a:lnTo>
                  <a:pt x="190" y="498"/>
                </a:lnTo>
                <a:lnTo>
                  <a:pt x="192" y="492"/>
                </a:lnTo>
                <a:lnTo>
                  <a:pt x="192" y="492"/>
                </a:lnTo>
                <a:lnTo>
                  <a:pt x="190" y="484"/>
                </a:lnTo>
                <a:lnTo>
                  <a:pt x="190" y="484"/>
                </a:lnTo>
                <a:lnTo>
                  <a:pt x="190" y="478"/>
                </a:lnTo>
                <a:lnTo>
                  <a:pt x="190" y="478"/>
                </a:lnTo>
                <a:lnTo>
                  <a:pt x="188" y="466"/>
                </a:lnTo>
                <a:lnTo>
                  <a:pt x="188" y="466"/>
                </a:lnTo>
                <a:lnTo>
                  <a:pt x="186" y="458"/>
                </a:lnTo>
                <a:lnTo>
                  <a:pt x="186" y="458"/>
                </a:lnTo>
                <a:lnTo>
                  <a:pt x="184" y="450"/>
                </a:lnTo>
                <a:lnTo>
                  <a:pt x="184" y="450"/>
                </a:lnTo>
                <a:lnTo>
                  <a:pt x="182" y="446"/>
                </a:lnTo>
                <a:lnTo>
                  <a:pt x="182" y="446"/>
                </a:lnTo>
                <a:lnTo>
                  <a:pt x="182" y="444"/>
                </a:lnTo>
                <a:lnTo>
                  <a:pt x="182" y="444"/>
                </a:lnTo>
                <a:lnTo>
                  <a:pt x="180" y="436"/>
                </a:lnTo>
                <a:lnTo>
                  <a:pt x="180" y="436"/>
                </a:lnTo>
                <a:lnTo>
                  <a:pt x="180" y="432"/>
                </a:lnTo>
                <a:lnTo>
                  <a:pt x="180" y="432"/>
                </a:lnTo>
                <a:lnTo>
                  <a:pt x="180" y="430"/>
                </a:lnTo>
                <a:lnTo>
                  <a:pt x="180" y="430"/>
                </a:lnTo>
                <a:lnTo>
                  <a:pt x="178" y="426"/>
                </a:lnTo>
                <a:lnTo>
                  <a:pt x="178" y="426"/>
                </a:lnTo>
                <a:lnTo>
                  <a:pt x="178" y="424"/>
                </a:lnTo>
                <a:lnTo>
                  <a:pt x="178" y="424"/>
                </a:lnTo>
                <a:lnTo>
                  <a:pt x="176" y="422"/>
                </a:lnTo>
                <a:lnTo>
                  <a:pt x="176" y="422"/>
                </a:lnTo>
                <a:lnTo>
                  <a:pt x="176" y="416"/>
                </a:lnTo>
                <a:lnTo>
                  <a:pt x="176" y="416"/>
                </a:lnTo>
                <a:lnTo>
                  <a:pt x="174" y="408"/>
                </a:lnTo>
                <a:lnTo>
                  <a:pt x="174" y="408"/>
                </a:lnTo>
                <a:lnTo>
                  <a:pt x="172" y="398"/>
                </a:lnTo>
                <a:lnTo>
                  <a:pt x="172" y="398"/>
                </a:lnTo>
                <a:lnTo>
                  <a:pt x="170" y="392"/>
                </a:lnTo>
                <a:lnTo>
                  <a:pt x="170" y="392"/>
                </a:lnTo>
                <a:lnTo>
                  <a:pt x="170" y="390"/>
                </a:lnTo>
                <a:lnTo>
                  <a:pt x="170" y="390"/>
                </a:lnTo>
                <a:lnTo>
                  <a:pt x="172" y="384"/>
                </a:lnTo>
                <a:lnTo>
                  <a:pt x="172" y="380"/>
                </a:lnTo>
                <a:lnTo>
                  <a:pt x="172" y="380"/>
                </a:lnTo>
                <a:lnTo>
                  <a:pt x="172" y="372"/>
                </a:lnTo>
                <a:lnTo>
                  <a:pt x="172" y="372"/>
                </a:lnTo>
                <a:lnTo>
                  <a:pt x="170" y="366"/>
                </a:lnTo>
                <a:lnTo>
                  <a:pt x="170" y="366"/>
                </a:lnTo>
                <a:lnTo>
                  <a:pt x="170" y="364"/>
                </a:lnTo>
                <a:lnTo>
                  <a:pt x="170" y="364"/>
                </a:lnTo>
                <a:lnTo>
                  <a:pt x="170" y="362"/>
                </a:lnTo>
                <a:lnTo>
                  <a:pt x="170" y="362"/>
                </a:lnTo>
                <a:lnTo>
                  <a:pt x="170" y="360"/>
                </a:lnTo>
                <a:lnTo>
                  <a:pt x="170" y="360"/>
                </a:lnTo>
                <a:lnTo>
                  <a:pt x="172" y="352"/>
                </a:lnTo>
                <a:lnTo>
                  <a:pt x="172" y="352"/>
                </a:lnTo>
                <a:lnTo>
                  <a:pt x="170" y="344"/>
                </a:lnTo>
                <a:lnTo>
                  <a:pt x="170" y="344"/>
                </a:lnTo>
                <a:lnTo>
                  <a:pt x="172" y="340"/>
                </a:lnTo>
                <a:lnTo>
                  <a:pt x="172" y="340"/>
                </a:lnTo>
                <a:lnTo>
                  <a:pt x="172" y="336"/>
                </a:lnTo>
                <a:lnTo>
                  <a:pt x="172" y="336"/>
                </a:lnTo>
                <a:lnTo>
                  <a:pt x="172" y="334"/>
                </a:lnTo>
                <a:lnTo>
                  <a:pt x="172" y="334"/>
                </a:lnTo>
                <a:lnTo>
                  <a:pt x="172" y="334"/>
                </a:lnTo>
                <a:lnTo>
                  <a:pt x="172" y="334"/>
                </a:lnTo>
                <a:lnTo>
                  <a:pt x="172" y="332"/>
                </a:lnTo>
                <a:lnTo>
                  <a:pt x="172" y="332"/>
                </a:lnTo>
                <a:lnTo>
                  <a:pt x="172" y="330"/>
                </a:lnTo>
                <a:lnTo>
                  <a:pt x="172" y="330"/>
                </a:lnTo>
                <a:lnTo>
                  <a:pt x="176" y="334"/>
                </a:lnTo>
                <a:lnTo>
                  <a:pt x="176" y="334"/>
                </a:lnTo>
                <a:lnTo>
                  <a:pt x="180" y="338"/>
                </a:lnTo>
                <a:lnTo>
                  <a:pt x="180" y="338"/>
                </a:lnTo>
                <a:lnTo>
                  <a:pt x="180" y="340"/>
                </a:lnTo>
                <a:lnTo>
                  <a:pt x="180" y="340"/>
                </a:lnTo>
                <a:lnTo>
                  <a:pt x="182" y="340"/>
                </a:lnTo>
                <a:lnTo>
                  <a:pt x="182" y="340"/>
                </a:lnTo>
                <a:lnTo>
                  <a:pt x="184" y="342"/>
                </a:lnTo>
                <a:lnTo>
                  <a:pt x="184" y="342"/>
                </a:lnTo>
                <a:lnTo>
                  <a:pt x="190" y="342"/>
                </a:lnTo>
                <a:lnTo>
                  <a:pt x="190" y="342"/>
                </a:lnTo>
                <a:lnTo>
                  <a:pt x="196" y="340"/>
                </a:lnTo>
                <a:lnTo>
                  <a:pt x="198" y="338"/>
                </a:lnTo>
                <a:lnTo>
                  <a:pt x="198" y="338"/>
                </a:lnTo>
                <a:lnTo>
                  <a:pt x="200" y="336"/>
                </a:lnTo>
                <a:lnTo>
                  <a:pt x="200" y="336"/>
                </a:lnTo>
                <a:lnTo>
                  <a:pt x="202" y="334"/>
                </a:lnTo>
                <a:lnTo>
                  <a:pt x="202" y="330"/>
                </a:lnTo>
                <a:lnTo>
                  <a:pt x="202" y="330"/>
                </a:lnTo>
                <a:lnTo>
                  <a:pt x="206" y="324"/>
                </a:lnTo>
                <a:lnTo>
                  <a:pt x="206" y="324"/>
                </a:lnTo>
                <a:lnTo>
                  <a:pt x="208" y="322"/>
                </a:lnTo>
                <a:lnTo>
                  <a:pt x="208" y="320"/>
                </a:lnTo>
                <a:lnTo>
                  <a:pt x="208" y="320"/>
                </a:lnTo>
                <a:lnTo>
                  <a:pt x="208" y="318"/>
                </a:lnTo>
                <a:lnTo>
                  <a:pt x="208" y="318"/>
                </a:lnTo>
                <a:lnTo>
                  <a:pt x="208" y="316"/>
                </a:lnTo>
                <a:lnTo>
                  <a:pt x="208" y="316"/>
                </a:lnTo>
                <a:lnTo>
                  <a:pt x="208" y="312"/>
                </a:lnTo>
                <a:lnTo>
                  <a:pt x="208" y="312"/>
                </a:lnTo>
                <a:lnTo>
                  <a:pt x="208" y="310"/>
                </a:lnTo>
                <a:lnTo>
                  <a:pt x="208" y="310"/>
                </a:lnTo>
                <a:lnTo>
                  <a:pt x="208" y="306"/>
                </a:lnTo>
                <a:lnTo>
                  <a:pt x="208" y="306"/>
                </a:lnTo>
                <a:lnTo>
                  <a:pt x="208" y="306"/>
                </a:lnTo>
                <a:lnTo>
                  <a:pt x="208" y="306"/>
                </a:lnTo>
                <a:lnTo>
                  <a:pt x="208" y="304"/>
                </a:lnTo>
                <a:lnTo>
                  <a:pt x="208" y="304"/>
                </a:lnTo>
                <a:lnTo>
                  <a:pt x="208" y="300"/>
                </a:lnTo>
                <a:lnTo>
                  <a:pt x="208" y="300"/>
                </a:lnTo>
                <a:lnTo>
                  <a:pt x="208" y="300"/>
                </a:lnTo>
                <a:lnTo>
                  <a:pt x="208" y="300"/>
                </a:lnTo>
                <a:lnTo>
                  <a:pt x="210" y="298"/>
                </a:lnTo>
                <a:lnTo>
                  <a:pt x="210" y="298"/>
                </a:lnTo>
                <a:lnTo>
                  <a:pt x="210" y="298"/>
                </a:lnTo>
                <a:lnTo>
                  <a:pt x="210" y="298"/>
                </a:lnTo>
                <a:close/>
                <a:moveTo>
                  <a:pt x="26" y="284"/>
                </a:moveTo>
                <a:lnTo>
                  <a:pt x="28" y="286"/>
                </a:lnTo>
                <a:lnTo>
                  <a:pt x="28" y="286"/>
                </a:lnTo>
                <a:lnTo>
                  <a:pt x="24" y="288"/>
                </a:lnTo>
                <a:lnTo>
                  <a:pt x="24" y="288"/>
                </a:lnTo>
                <a:lnTo>
                  <a:pt x="22" y="292"/>
                </a:lnTo>
                <a:lnTo>
                  <a:pt x="22" y="292"/>
                </a:lnTo>
                <a:lnTo>
                  <a:pt x="24" y="294"/>
                </a:lnTo>
                <a:lnTo>
                  <a:pt x="24" y="294"/>
                </a:lnTo>
                <a:lnTo>
                  <a:pt x="26" y="300"/>
                </a:lnTo>
                <a:lnTo>
                  <a:pt x="26" y="300"/>
                </a:lnTo>
                <a:lnTo>
                  <a:pt x="26" y="300"/>
                </a:lnTo>
                <a:lnTo>
                  <a:pt x="26" y="300"/>
                </a:lnTo>
                <a:lnTo>
                  <a:pt x="24" y="302"/>
                </a:lnTo>
                <a:lnTo>
                  <a:pt x="24" y="302"/>
                </a:lnTo>
                <a:lnTo>
                  <a:pt x="22" y="302"/>
                </a:lnTo>
                <a:lnTo>
                  <a:pt x="22" y="300"/>
                </a:lnTo>
                <a:lnTo>
                  <a:pt x="22" y="300"/>
                </a:lnTo>
                <a:lnTo>
                  <a:pt x="20" y="302"/>
                </a:lnTo>
                <a:lnTo>
                  <a:pt x="20" y="302"/>
                </a:lnTo>
                <a:lnTo>
                  <a:pt x="20" y="300"/>
                </a:lnTo>
                <a:lnTo>
                  <a:pt x="20" y="300"/>
                </a:lnTo>
                <a:lnTo>
                  <a:pt x="20" y="300"/>
                </a:lnTo>
                <a:lnTo>
                  <a:pt x="20" y="296"/>
                </a:lnTo>
                <a:lnTo>
                  <a:pt x="20" y="294"/>
                </a:lnTo>
                <a:lnTo>
                  <a:pt x="20" y="294"/>
                </a:lnTo>
                <a:lnTo>
                  <a:pt x="20" y="290"/>
                </a:lnTo>
                <a:lnTo>
                  <a:pt x="18" y="288"/>
                </a:lnTo>
                <a:lnTo>
                  <a:pt x="18" y="288"/>
                </a:lnTo>
                <a:lnTo>
                  <a:pt x="20" y="286"/>
                </a:lnTo>
                <a:lnTo>
                  <a:pt x="22" y="282"/>
                </a:lnTo>
                <a:lnTo>
                  <a:pt x="22" y="282"/>
                </a:lnTo>
                <a:lnTo>
                  <a:pt x="30" y="280"/>
                </a:lnTo>
                <a:lnTo>
                  <a:pt x="26" y="284"/>
                </a:lnTo>
                <a:close/>
                <a:moveTo>
                  <a:pt x="48" y="230"/>
                </a:moveTo>
                <a:lnTo>
                  <a:pt x="48" y="230"/>
                </a:lnTo>
                <a:lnTo>
                  <a:pt x="46" y="232"/>
                </a:lnTo>
                <a:lnTo>
                  <a:pt x="46" y="230"/>
                </a:lnTo>
                <a:lnTo>
                  <a:pt x="46" y="230"/>
                </a:lnTo>
                <a:lnTo>
                  <a:pt x="46" y="226"/>
                </a:lnTo>
                <a:lnTo>
                  <a:pt x="46" y="226"/>
                </a:lnTo>
                <a:lnTo>
                  <a:pt x="48" y="222"/>
                </a:lnTo>
                <a:lnTo>
                  <a:pt x="48" y="222"/>
                </a:lnTo>
                <a:lnTo>
                  <a:pt x="48" y="222"/>
                </a:lnTo>
                <a:lnTo>
                  <a:pt x="48" y="222"/>
                </a:lnTo>
                <a:lnTo>
                  <a:pt x="48" y="230"/>
                </a:lnTo>
                <a:lnTo>
                  <a:pt x="48" y="230"/>
                </a:lnTo>
                <a:close/>
                <a:moveTo>
                  <a:pt x="50" y="214"/>
                </a:moveTo>
                <a:lnTo>
                  <a:pt x="50" y="214"/>
                </a:lnTo>
                <a:lnTo>
                  <a:pt x="50" y="216"/>
                </a:lnTo>
                <a:lnTo>
                  <a:pt x="50" y="216"/>
                </a:lnTo>
                <a:lnTo>
                  <a:pt x="50" y="214"/>
                </a:lnTo>
                <a:lnTo>
                  <a:pt x="50" y="214"/>
                </a:lnTo>
                <a:lnTo>
                  <a:pt x="50" y="210"/>
                </a:lnTo>
                <a:lnTo>
                  <a:pt x="50" y="210"/>
                </a:lnTo>
                <a:lnTo>
                  <a:pt x="50" y="214"/>
                </a:lnTo>
                <a:lnTo>
                  <a:pt x="50" y="214"/>
                </a:lnTo>
                <a:close/>
                <a:moveTo>
                  <a:pt x="84" y="108"/>
                </a:moveTo>
                <a:lnTo>
                  <a:pt x="84" y="108"/>
                </a:lnTo>
                <a:lnTo>
                  <a:pt x="84" y="108"/>
                </a:lnTo>
                <a:lnTo>
                  <a:pt x="84" y="108"/>
                </a:lnTo>
                <a:lnTo>
                  <a:pt x="82" y="102"/>
                </a:lnTo>
                <a:lnTo>
                  <a:pt x="82" y="102"/>
                </a:lnTo>
                <a:lnTo>
                  <a:pt x="80" y="94"/>
                </a:lnTo>
                <a:lnTo>
                  <a:pt x="82" y="88"/>
                </a:lnTo>
                <a:lnTo>
                  <a:pt x="82" y="88"/>
                </a:lnTo>
                <a:lnTo>
                  <a:pt x="84" y="82"/>
                </a:lnTo>
                <a:lnTo>
                  <a:pt x="84" y="82"/>
                </a:lnTo>
                <a:lnTo>
                  <a:pt x="86" y="88"/>
                </a:lnTo>
                <a:lnTo>
                  <a:pt x="86" y="88"/>
                </a:lnTo>
                <a:lnTo>
                  <a:pt x="92" y="94"/>
                </a:lnTo>
                <a:lnTo>
                  <a:pt x="92" y="94"/>
                </a:lnTo>
                <a:lnTo>
                  <a:pt x="94" y="98"/>
                </a:lnTo>
                <a:lnTo>
                  <a:pt x="98" y="100"/>
                </a:lnTo>
                <a:lnTo>
                  <a:pt x="98" y="100"/>
                </a:lnTo>
                <a:lnTo>
                  <a:pt x="102" y="100"/>
                </a:lnTo>
                <a:lnTo>
                  <a:pt x="96" y="100"/>
                </a:lnTo>
                <a:lnTo>
                  <a:pt x="96" y="98"/>
                </a:lnTo>
                <a:lnTo>
                  <a:pt x="96" y="98"/>
                </a:lnTo>
                <a:lnTo>
                  <a:pt x="92" y="100"/>
                </a:lnTo>
                <a:lnTo>
                  <a:pt x="92" y="100"/>
                </a:lnTo>
                <a:lnTo>
                  <a:pt x="86" y="104"/>
                </a:lnTo>
                <a:lnTo>
                  <a:pt x="84" y="108"/>
                </a:lnTo>
                <a:lnTo>
                  <a:pt x="84" y="108"/>
                </a:lnTo>
                <a:lnTo>
                  <a:pt x="84" y="108"/>
                </a:lnTo>
                <a:lnTo>
                  <a:pt x="84" y="108"/>
                </a:lnTo>
                <a:close/>
                <a:moveTo>
                  <a:pt x="88" y="122"/>
                </a:moveTo>
                <a:lnTo>
                  <a:pt x="88" y="122"/>
                </a:lnTo>
                <a:lnTo>
                  <a:pt x="84" y="108"/>
                </a:lnTo>
                <a:lnTo>
                  <a:pt x="84" y="108"/>
                </a:lnTo>
                <a:lnTo>
                  <a:pt x="88" y="104"/>
                </a:lnTo>
                <a:lnTo>
                  <a:pt x="92" y="106"/>
                </a:lnTo>
                <a:lnTo>
                  <a:pt x="92" y="106"/>
                </a:lnTo>
                <a:lnTo>
                  <a:pt x="94" y="110"/>
                </a:lnTo>
                <a:lnTo>
                  <a:pt x="94" y="110"/>
                </a:lnTo>
                <a:lnTo>
                  <a:pt x="98" y="112"/>
                </a:lnTo>
                <a:lnTo>
                  <a:pt x="100" y="114"/>
                </a:lnTo>
                <a:lnTo>
                  <a:pt x="100" y="114"/>
                </a:lnTo>
                <a:lnTo>
                  <a:pt x="98" y="120"/>
                </a:lnTo>
                <a:lnTo>
                  <a:pt x="96" y="126"/>
                </a:lnTo>
                <a:lnTo>
                  <a:pt x="96" y="126"/>
                </a:lnTo>
                <a:lnTo>
                  <a:pt x="94" y="134"/>
                </a:lnTo>
                <a:lnTo>
                  <a:pt x="94" y="142"/>
                </a:lnTo>
                <a:lnTo>
                  <a:pt x="94" y="142"/>
                </a:lnTo>
                <a:lnTo>
                  <a:pt x="88" y="122"/>
                </a:lnTo>
                <a:lnTo>
                  <a:pt x="88" y="122"/>
                </a:lnTo>
                <a:close/>
                <a:moveTo>
                  <a:pt x="94" y="258"/>
                </a:moveTo>
                <a:lnTo>
                  <a:pt x="94" y="258"/>
                </a:lnTo>
                <a:lnTo>
                  <a:pt x="100" y="246"/>
                </a:lnTo>
                <a:lnTo>
                  <a:pt x="100" y="246"/>
                </a:lnTo>
                <a:lnTo>
                  <a:pt x="104" y="240"/>
                </a:lnTo>
                <a:lnTo>
                  <a:pt x="104" y="240"/>
                </a:lnTo>
                <a:lnTo>
                  <a:pt x="106" y="254"/>
                </a:lnTo>
                <a:lnTo>
                  <a:pt x="106" y="254"/>
                </a:lnTo>
                <a:lnTo>
                  <a:pt x="106" y="258"/>
                </a:lnTo>
                <a:lnTo>
                  <a:pt x="94" y="258"/>
                </a:lnTo>
                <a:close/>
                <a:moveTo>
                  <a:pt x="122" y="124"/>
                </a:moveTo>
                <a:lnTo>
                  <a:pt x="122" y="124"/>
                </a:lnTo>
                <a:lnTo>
                  <a:pt x="118" y="134"/>
                </a:lnTo>
                <a:lnTo>
                  <a:pt x="118" y="134"/>
                </a:lnTo>
                <a:lnTo>
                  <a:pt x="116" y="132"/>
                </a:lnTo>
                <a:lnTo>
                  <a:pt x="116" y="128"/>
                </a:lnTo>
                <a:lnTo>
                  <a:pt x="116" y="128"/>
                </a:lnTo>
                <a:lnTo>
                  <a:pt x="112" y="122"/>
                </a:lnTo>
                <a:lnTo>
                  <a:pt x="110" y="118"/>
                </a:lnTo>
                <a:lnTo>
                  <a:pt x="110" y="118"/>
                </a:lnTo>
                <a:lnTo>
                  <a:pt x="110" y="116"/>
                </a:lnTo>
                <a:lnTo>
                  <a:pt x="110" y="116"/>
                </a:lnTo>
                <a:lnTo>
                  <a:pt x="112" y="112"/>
                </a:lnTo>
                <a:lnTo>
                  <a:pt x="112" y="112"/>
                </a:lnTo>
                <a:lnTo>
                  <a:pt x="116" y="108"/>
                </a:lnTo>
                <a:lnTo>
                  <a:pt x="116" y="108"/>
                </a:lnTo>
                <a:lnTo>
                  <a:pt x="120" y="104"/>
                </a:lnTo>
                <a:lnTo>
                  <a:pt x="120" y="104"/>
                </a:lnTo>
                <a:lnTo>
                  <a:pt x="126" y="108"/>
                </a:lnTo>
                <a:lnTo>
                  <a:pt x="126" y="108"/>
                </a:lnTo>
                <a:lnTo>
                  <a:pt x="124" y="114"/>
                </a:lnTo>
                <a:lnTo>
                  <a:pt x="122" y="124"/>
                </a:lnTo>
                <a:lnTo>
                  <a:pt x="122" y="124"/>
                </a:lnTo>
                <a:close/>
                <a:moveTo>
                  <a:pt x="126" y="108"/>
                </a:moveTo>
                <a:lnTo>
                  <a:pt x="126" y="108"/>
                </a:lnTo>
                <a:lnTo>
                  <a:pt x="120" y="102"/>
                </a:lnTo>
                <a:lnTo>
                  <a:pt x="120" y="102"/>
                </a:lnTo>
                <a:lnTo>
                  <a:pt x="114" y="100"/>
                </a:lnTo>
                <a:lnTo>
                  <a:pt x="112" y="98"/>
                </a:lnTo>
                <a:lnTo>
                  <a:pt x="112" y="98"/>
                </a:lnTo>
                <a:lnTo>
                  <a:pt x="114" y="96"/>
                </a:lnTo>
                <a:lnTo>
                  <a:pt x="118" y="94"/>
                </a:lnTo>
                <a:lnTo>
                  <a:pt x="118" y="94"/>
                </a:lnTo>
                <a:lnTo>
                  <a:pt x="122" y="88"/>
                </a:lnTo>
                <a:lnTo>
                  <a:pt x="122" y="88"/>
                </a:lnTo>
                <a:lnTo>
                  <a:pt x="124" y="86"/>
                </a:lnTo>
                <a:lnTo>
                  <a:pt x="124" y="82"/>
                </a:lnTo>
                <a:lnTo>
                  <a:pt x="124" y="82"/>
                </a:lnTo>
                <a:lnTo>
                  <a:pt x="128" y="88"/>
                </a:lnTo>
                <a:lnTo>
                  <a:pt x="128" y="94"/>
                </a:lnTo>
                <a:lnTo>
                  <a:pt x="128" y="94"/>
                </a:lnTo>
                <a:lnTo>
                  <a:pt x="126" y="108"/>
                </a:lnTo>
                <a:lnTo>
                  <a:pt x="126" y="108"/>
                </a:lnTo>
                <a:close/>
                <a:moveTo>
                  <a:pt x="160" y="246"/>
                </a:moveTo>
                <a:lnTo>
                  <a:pt x="160" y="246"/>
                </a:lnTo>
                <a:lnTo>
                  <a:pt x="160" y="248"/>
                </a:lnTo>
                <a:lnTo>
                  <a:pt x="160" y="248"/>
                </a:lnTo>
                <a:lnTo>
                  <a:pt x="160" y="248"/>
                </a:lnTo>
                <a:lnTo>
                  <a:pt x="160" y="248"/>
                </a:lnTo>
                <a:lnTo>
                  <a:pt x="160" y="246"/>
                </a:lnTo>
                <a:lnTo>
                  <a:pt x="160" y="246"/>
                </a:lnTo>
                <a:lnTo>
                  <a:pt x="160" y="246"/>
                </a:lnTo>
                <a:lnTo>
                  <a:pt x="160" y="246"/>
                </a:lnTo>
                <a:lnTo>
                  <a:pt x="160" y="246"/>
                </a:lnTo>
                <a:lnTo>
                  <a:pt x="160" y="246"/>
                </a:lnTo>
                <a:lnTo>
                  <a:pt x="162" y="246"/>
                </a:lnTo>
                <a:lnTo>
                  <a:pt x="162" y="246"/>
                </a:lnTo>
                <a:lnTo>
                  <a:pt x="160" y="246"/>
                </a:lnTo>
                <a:lnTo>
                  <a:pt x="160" y="246"/>
                </a:lnTo>
                <a:close/>
                <a:moveTo>
                  <a:pt x="168" y="242"/>
                </a:moveTo>
                <a:lnTo>
                  <a:pt x="168" y="242"/>
                </a:lnTo>
                <a:lnTo>
                  <a:pt x="166" y="242"/>
                </a:lnTo>
                <a:lnTo>
                  <a:pt x="166" y="242"/>
                </a:lnTo>
                <a:lnTo>
                  <a:pt x="166" y="242"/>
                </a:lnTo>
                <a:lnTo>
                  <a:pt x="166" y="242"/>
                </a:lnTo>
                <a:lnTo>
                  <a:pt x="164" y="242"/>
                </a:lnTo>
                <a:lnTo>
                  <a:pt x="164" y="242"/>
                </a:lnTo>
                <a:lnTo>
                  <a:pt x="162" y="242"/>
                </a:lnTo>
                <a:lnTo>
                  <a:pt x="162" y="242"/>
                </a:lnTo>
                <a:lnTo>
                  <a:pt x="158" y="244"/>
                </a:lnTo>
                <a:lnTo>
                  <a:pt x="158" y="244"/>
                </a:lnTo>
                <a:lnTo>
                  <a:pt x="158" y="244"/>
                </a:lnTo>
                <a:lnTo>
                  <a:pt x="158" y="244"/>
                </a:lnTo>
                <a:lnTo>
                  <a:pt x="156" y="244"/>
                </a:lnTo>
                <a:lnTo>
                  <a:pt x="156" y="244"/>
                </a:lnTo>
                <a:lnTo>
                  <a:pt x="156" y="240"/>
                </a:lnTo>
                <a:lnTo>
                  <a:pt x="156" y="240"/>
                </a:lnTo>
                <a:lnTo>
                  <a:pt x="156" y="238"/>
                </a:lnTo>
                <a:lnTo>
                  <a:pt x="156" y="238"/>
                </a:lnTo>
                <a:lnTo>
                  <a:pt x="156" y="236"/>
                </a:lnTo>
                <a:lnTo>
                  <a:pt x="156" y="236"/>
                </a:lnTo>
                <a:lnTo>
                  <a:pt x="156" y="234"/>
                </a:lnTo>
                <a:lnTo>
                  <a:pt x="156" y="234"/>
                </a:lnTo>
                <a:lnTo>
                  <a:pt x="156" y="228"/>
                </a:lnTo>
                <a:lnTo>
                  <a:pt x="156" y="228"/>
                </a:lnTo>
                <a:lnTo>
                  <a:pt x="156" y="226"/>
                </a:lnTo>
                <a:lnTo>
                  <a:pt x="156" y="226"/>
                </a:lnTo>
                <a:lnTo>
                  <a:pt x="156" y="222"/>
                </a:lnTo>
                <a:lnTo>
                  <a:pt x="156" y="222"/>
                </a:lnTo>
                <a:lnTo>
                  <a:pt x="158" y="218"/>
                </a:lnTo>
                <a:lnTo>
                  <a:pt x="158" y="218"/>
                </a:lnTo>
                <a:lnTo>
                  <a:pt x="158" y="214"/>
                </a:lnTo>
                <a:lnTo>
                  <a:pt x="158" y="214"/>
                </a:lnTo>
                <a:lnTo>
                  <a:pt x="158" y="212"/>
                </a:lnTo>
                <a:lnTo>
                  <a:pt x="158" y="212"/>
                </a:lnTo>
                <a:lnTo>
                  <a:pt x="160" y="218"/>
                </a:lnTo>
                <a:lnTo>
                  <a:pt x="160" y="218"/>
                </a:lnTo>
                <a:lnTo>
                  <a:pt x="162" y="228"/>
                </a:lnTo>
                <a:lnTo>
                  <a:pt x="162" y="228"/>
                </a:lnTo>
                <a:lnTo>
                  <a:pt x="166" y="238"/>
                </a:lnTo>
                <a:lnTo>
                  <a:pt x="166" y="238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close/>
                <a:moveTo>
                  <a:pt x="172" y="326"/>
                </a:moveTo>
                <a:lnTo>
                  <a:pt x="170" y="324"/>
                </a:lnTo>
                <a:lnTo>
                  <a:pt x="170" y="324"/>
                </a:lnTo>
                <a:lnTo>
                  <a:pt x="170" y="324"/>
                </a:lnTo>
                <a:lnTo>
                  <a:pt x="170" y="322"/>
                </a:lnTo>
                <a:lnTo>
                  <a:pt x="170" y="322"/>
                </a:lnTo>
                <a:lnTo>
                  <a:pt x="172" y="324"/>
                </a:lnTo>
                <a:lnTo>
                  <a:pt x="172" y="324"/>
                </a:lnTo>
                <a:lnTo>
                  <a:pt x="172" y="326"/>
                </a:lnTo>
                <a:lnTo>
                  <a:pt x="172" y="326"/>
                </a:lnTo>
                <a:close/>
                <a:moveTo>
                  <a:pt x="208" y="300"/>
                </a:moveTo>
                <a:lnTo>
                  <a:pt x="208" y="302"/>
                </a:lnTo>
                <a:lnTo>
                  <a:pt x="208" y="302"/>
                </a:lnTo>
                <a:lnTo>
                  <a:pt x="208" y="304"/>
                </a:lnTo>
                <a:lnTo>
                  <a:pt x="208" y="304"/>
                </a:lnTo>
                <a:lnTo>
                  <a:pt x="208" y="306"/>
                </a:lnTo>
                <a:lnTo>
                  <a:pt x="208" y="306"/>
                </a:lnTo>
                <a:lnTo>
                  <a:pt x="204" y="302"/>
                </a:lnTo>
                <a:lnTo>
                  <a:pt x="198" y="302"/>
                </a:lnTo>
                <a:lnTo>
                  <a:pt x="198" y="302"/>
                </a:lnTo>
                <a:lnTo>
                  <a:pt x="192" y="302"/>
                </a:lnTo>
                <a:lnTo>
                  <a:pt x="192" y="298"/>
                </a:lnTo>
                <a:lnTo>
                  <a:pt x="192" y="298"/>
                </a:lnTo>
                <a:lnTo>
                  <a:pt x="200" y="298"/>
                </a:lnTo>
                <a:lnTo>
                  <a:pt x="200" y="298"/>
                </a:lnTo>
                <a:lnTo>
                  <a:pt x="208" y="298"/>
                </a:lnTo>
                <a:lnTo>
                  <a:pt x="208" y="3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4"/>
          <p:cNvSpPr>
            <a:spLocks noEditPoints="1"/>
          </p:cNvSpPr>
          <p:nvPr/>
        </p:nvSpPr>
        <p:spPr bwMode="auto">
          <a:xfrm>
            <a:off x="4282663" y="4406202"/>
            <a:ext cx="578302" cy="1476735"/>
          </a:xfrm>
          <a:custGeom>
            <a:avLst/>
            <a:gdLst/>
            <a:ahLst/>
            <a:cxnLst>
              <a:cxn ang="0">
                <a:pos x="214" y="150"/>
              </a:cxn>
              <a:cxn ang="0">
                <a:pos x="210" y="110"/>
              </a:cxn>
              <a:cxn ang="0">
                <a:pos x="174" y="88"/>
              </a:cxn>
              <a:cxn ang="0">
                <a:pos x="144" y="70"/>
              </a:cxn>
              <a:cxn ang="0">
                <a:pos x="148" y="42"/>
              </a:cxn>
              <a:cxn ang="0">
                <a:pos x="134" y="6"/>
              </a:cxn>
              <a:cxn ang="0">
                <a:pos x="92" y="18"/>
              </a:cxn>
              <a:cxn ang="0">
                <a:pos x="92" y="52"/>
              </a:cxn>
              <a:cxn ang="0">
                <a:pos x="102" y="80"/>
              </a:cxn>
              <a:cxn ang="0">
                <a:pos x="54" y="100"/>
              </a:cxn>
              <a:cxn ang="0">
                <a:pos x="42" y="138"/>
              </a:cxn>
              <a:cxn ang="0">
                <a:pos x="34" y="202"/>
              </a:cxn>
              <a:cxn ang="0">
                <a:pos x="28" y="280"/>
              </a:cxn>
              <a:cxn ang="0">
                <a:pos x="32" y="302"/>
              </a:cxn>
              <a:cxn ang="0">
                <a:pos x="32" y="326"/>
              </a:cxn>
              <a:cxn ang="0">
                <a:pos x="24" y="358"/>
              </a:cxn>
              <a:cxn ang="0">
                <a:pos x="14" y="362"/>
              </a:cxn>
              <a:cxn ang="0">
                <a:pos x="6" y="386"/>
              </a:cxn>
              <a:cxn ang="0">
                <a:pos x="4" y="448"/>
              </a:cxn>
              <a:cxn ang="0">
                <a:pos x="12" y="452"/>
              </a:cxn>
              <a:cxn ang="0">
                <a:pos x="32" y="458"/>
              </a:cxn>
              <a:cxn ang="0">
                <a:pos x="36" y="482"/>
              </a:cxn>
              <a:cxn ang="0">
                <a:pos x="38" y="500"/>
              </a:cxn>
              <a:cxn ang="0">
                <a:pos x="30" y="526"/>
              </a:cxn>
              <a:cxn ang="0">
                <a:pos x="36" y="532"/>
              </a:cxn>
              <a:cxn ang="0">
                <a:pos x="30" y="550"/>
              </a:cxn>
              <a:cxn ang="0">
                <a:pos x="14" y="560"/>
              </a:cxn>
              <a:cxn ang="0">
                <a:pos x="44" y="568"/>
              </a:cxn>
              <a:cxn ang="0">
                <a:pos x="78" y="554"/>
              </a:cxn>
              <a:cxn ang="0">
                <a:pos x="90" y="514"/>
              </a:cxn>
              <a:cxn ang="0">
                <a:pos x="116" y="376"/>
              </a:cxn>
              <a:cxn ang="0">
                <a:pos x="128" y="414"/>
              </a:cxn>
              <a:cxn ang="0">
                <a:pos x="128" y="484"/>
              </a:cxn>
              <a:cxn ang="0">
                <a:pos x="126" y="544"/>
              </a:cxn>
              <a:cxn ang="0">
                <a:pos x="136" y="564"/>
              </a:cxn>
              <a:cxn ang="0">
                <a:pos x="164" y="572"/>
              </a:cxn>
              <a:cxn ang="0">
                <a:pos x="164" y="554"/>
              </a:cxn>
              <a:cxn ang="0">
                <a:pos x="168" y="532"/>
              </a:cxn>
              <a:cxn ang="0">
                <a:pos x="188" y="400"/>
              </a:cxn>
              <a:cxn ang="0">
                <a:pos x="196" y="296"/>
              </a:cxn>
              <a:cxn ang="0">
                <a:pos x="206" y="286"/>
              </a:cxn>
              <a:cxn ang="0">
                <a:pos x="218" y="256"/>
              </a:cxn>
              <a:cxn ang="0">
                <a:pos x="32" y="292"/>
              </a:cxn>
              <a:cxn ang="0">
                <a:pos x="52" y="292"/>
              </a:cxn>
              <a:cxn ang="0">
                <a:pos x="42" y="314"/>
              </a:cxn>
              <a:cxn ang="0">
                <a:pos x="48" y="318"/>
              </a:cxn>
              <a:cxn ang="0">
                <a:pos x="38" y="348"/>
              </a:cxn>
              <a:cxn ang="0">
                <a:pos x="44" y="340"/>
              </a:cxn>
              <a:cxn ang="0">
                <a:pos x="42" y="516"/>
              </a:cxn>
              <a:cxn ang="0">
                <a:pos x="50" y="346"/>
              </a:cxn>
              <a:cxn ang="0">
                <a:pos x="50" y="330"/>
              </a:cxn>
              <a:cxn ang="0">
                <a:pos x="48" y="322"/>
              </a:cxn>
              <a:cxn ang="0">
                <a:pos x="58" y="288"/>
              </a:cxn>
              <a:cxn ang="0">
                <a:pos x="52" y="304"/>
              </a:cxn>
              <a:cxn ang="0">
                <a:pos x="56" y="286"/>
              </a:cxn>
              <a:cxn ang="0">
                <a:pos x="110" y="112"/>
              </a:cxn>
              <a:cxn ang="0">
                <a:pos x="116" y="96"/>
              </a:cxn>
              <a:cxn ang="0">
                <a:pos x="120" y="88"/>
              </a:cxn>
              <a:cxn ang="0">
                <a:pos x="128" y="102"/>
              </a:cxn>
              <a:cxn ang="0">
                <a:pos x="130" y="104"/>
              </a:cxn>
              <a:cxn ang="0">
                <a:pos x="196" y="292"/>
              </a:cxn>
              <a:cxn ang="0">
                <a:pos x="198" y="286"/>
              </a:cxn>
            </a:cxnLst>
            <a:rect l="0" t="0" r="r" b="b"/>
            <a:pathLst>
              <a:path w="224" h="572">
                <a:moveTo>
                  <a:pt x="224" y="218"/>
                </a:moveTo>
                <a:lnTo>
                  <a:pt x="224" y="218"/>
                </a:lnTo>
                <a:lnTo>
                  <a:pt x="222" y="210"/>
                </a:lnTo>
                <a:lnTo>
                  <a:pt x="222" y="210"/>
                </a:lnTo>
                <a:lnTo>
                  <a:pt x="222" y="202"/>
                </a:lnTo>
                <a:lnTo>
                  <a:pt x="222" y="202"/>
                </a:lnTo>
                <a:lnTo>
                  <a:pt x="222" y="190"/>
                </a:lnTo>
                <a:lnTo>
                  <a:pt x="222" y="190"/>
                </a:lnTo>
                <a:lnTo>
                  <a:pt x="220" y="180"/>
                </a:lnTo>
                <a:lnTo>
                  <a:pt x="220" y="180"/>
                </a:lnTo>
                <a:lnTo>
                  <a:pt x="218" y="170"/>
                </a:lnTo>
                <a:lnTo>
                  <a:pt x="218" y="170"/>
                </a:lnTo>
                <a:lnTo>
                  <a:pt x="218" y="166"/>
                </a:lnTo>
                <a:lnTo>
                  <a:pt x="218" y="166"/>
                </a:lnTo>
                <a:lnTo>
                  <a:pt x="216" y="160"/>
                </a:lnTo>
                <a:lnTo>
                  <a:pt x="216" y="160"/>
                </a:lnTo>
                <a:lnTo>
                  <a:pt x="216" y="156"/>
                </a:lnTo>
                <a:lnTo>
                  <a:pt x="216" y="156"/>
                </a:lnTo>
                <a:lnTo>
                  <a:pt x="214" y="150"/>
                </a:lnTo>
                <a:lnTo>
                  <a:pt x="214" y="150"/>
                </a:lnTo>
                <a:lnTo>
                  <a:pt x="214" y="146"/>
                </a:lnTo>
                <a:lnTo>
                  <a:pt x="214" y="146"/>
                </a:lnTo>
                <a:lnTo>
                  <a:pt x="214" y="142"/>
                </a:lnTo>
                <a:lnTo>
                  <a:pt x="214" y="142"/>
                </a:lnTo>
                <a:lnTo>
                  <a:pt x="214" y="136"/>
                </a:lnTo>
                <a:lnTo>
                  <a:pt x="214" y="136"/>
                </a:lnTo>
                <a:lnTo>
                  <a:pt x="212" y="134"/>
                </a:lnTo>
                <a:lnTo>
                  <a:pt x="212" y="134"/>
                </a:lnTo>
                <a:lnTo>
                  <a:pt x="212" y="128"/>
                </a:lnTo>
                <a:lnTo>
                  <a:pt x="212" y="128"/>
                </a:lnTo>
                <a:lnTo>
                  <a:pt x="210" y="124"/>
                </a:lnTo>
                <a:lnTo>
                  <a:pt x="210" y="124"/>
                </a:lnTo>
                <a:lnTo>
                  <a:pt x="210" y="120"/>
                </a:lnTo>
                <a:lnTo>
                  <a:pt x="210" y="120"/>
                </a:lnTo>
                <a:lnTo>
                  <a:pt x="210" y="116"/>
                </a:lnTo>
                <a:lnTo>
                  <a:pt x="210" y="116"/>
                </a:lnTo>
                <a:lnTo>
                  <a:pt x="210" y="110"/>
                </a:lnTo>
                <a:lnTo>
                  <a:pt x="210" y="110"/>
                </a:lnTo>
                <a:lnTo>
                  <a:pt x="210" y="102"/>
                </a:lnTo>
                <a:lnTo>
                  <a:pt x="210" y="102"/>
                </a:lnTo>
                <a:lnTo>
                  <a:pt x="208" y="100"/>
                </a:lnTo>
                <a:lnTo>
                  <a:pt x="206" y="98"/>
                </a:lnTo>
                <a:lnTo>
                  <a:pt x="206" y="98"/>
                </a:lnTo>
                <a:lnTo>
                  <a:pt x="204" y="98"/>
                </a:lnTo>
                <a:lnTo>
                  <a:pt x="204" y="98"/>
                </a:lnTo>
                <a:lnTo>
                  <a:pt x="202" y="96"/>
                </a:lnTo>
                <a:lnTo>
                  <a:pt x="202" y="96"/>
                </a:lnTo>
                <a:lnTo>
                  <a:pt x="196" y="94"/>
                </a:lnTo>
                <a:lnTo>
                  <a:pt x="196" y="94"/>
                </a:lnTo>
                <a:lnTo>
                  <a:pt x="192" y="94"/>
                </a:lnTo>
                <a:lnTo>
                  <a:pt x="192" y="94"/>
                </a:lnTo>
                <a:lnTo>
                  <a:pt x="186" y="92"/>
                </a:lnTo>
                <a:lnTo>
                  <a:pt x="186" y="92"/>
                </a:lnTo>
                <a:lnTo>
                  <a:pt x="182" y="90"/>
                </a:lnTo>
                <a:lnTo>
                  <a:pt x="182" y="90"/>
                </a:lnTo>
                <a:lnTo>
                  <a:pt x="174" y="88"/>
                </a:lnTo>
                <a:lnTo>
                  <a:pt x="174" y="88"/>
                </a:lnTo>
                <a:lnTo>
                  <a:pt x="166" y="84"/>
                </a:lnTo>
                <a:lnTo>
                  <a:pt x="166" y="84"/>
                </a:lnTo>
                <a:lnTo>
                  <a:pt x="158" y="82"/>
                </a:lnTo>
                <a:lnTo>
                  <a:pt x="158" y="82"/>
                </a:lnTo>
                <a:lnTo>
                  <a:pt x="156" y="82"/>
                </a:lnTo>
                <a:lnTo>
                  <a:pt x="156" y="82"/>
                </a:lnTo>
                <a:lnTo>
                  <a:pt x="152" y="80"/>
                </a:lnTo>
                <a:lnTo>
                  <a:pt x="152" y="80"/>
                </a:lnTo>
                <a:lnTo>
                  <a:pt x="150" y="78"/>
                </a:lnTo>
                <a:lnTo>
                  <a:pt x="150" y="78"/>
                </a:lnTo>
                <a:lnTo>
                  <a:pt x="148" y="74"/>
                </a:lnTo>
                <a:lnTo>
                  <a:pt x="148" y="74"/>
                </a:lnTo>
                <a:lnTo>
                  <a:pt x="146" y="72"/>
                </a:lnTo>
                <a:lnTo>
                  <a:pt x="146" y="72"/>
                </a:lnTo>
                <a:lnTo>
                  <a:pt x="146" y="72"/>
                </a:lnTo>
                <a:lnTo>
                  <a:pt x="146" y="72"/>
                </a:lnTo>
                <a:lnTo>
                  <a:pt x="144" y="72"/>
                </a:lnTo>
                <a:lnTo>
                  <a:pt x="144" y="72"/>
                </a:lnTo>
                <a:lnTo>
                  <a:pt x="144" y="70"/>
                </a:lnTo>
                <a:lnTo>
                  <a:pt x="144" y="70"/>
                </a:lnTo>
                <a:lnTo>
                  <a:pt x="144" y="68"/>
                </a:lnTo>
                <a:lnTo>
                  <a:pt x="144" y="68"/>
                </a:lnTo>
                <a:lnTo>
                  <a:pt x="144" y="64"/>
                </a:lnTo>
                <a:lnTo>
                  <a:pt x="144" y="64"/>
                </a:lnTo>
                <a:lnTo>
                  <a:pt x="142" y="60"/>
                </a:lnTo>
                <a:lnTo>
                  <a:pt x="142" y="60"/>
                </a:lnTo>
                <a:lnTo>
                  <a:pt x="144" y="54"/>
                </a:lnTo>
                <a:lnTo>
                  <a:pt x="144" y="54"/>
                </a:lnTo>
                <a:lnTo>
                  <a:pt x="144" y="48"/>
                </a:lnTo>
                <a:lnTo>
                  <a:pt x="144" y="48"/>
                </a:lnTo>
                <a:lnTo>
                  <a:pt x="144" y="48"/>
                </a:lnTo>
                <a:lnTo>
                  <a:pt x="144" y="48"/>
                </a:lnTo>
                <a:lnTo>
                  <a:pt x="146" y="46"/>
                </a:lnTo>
                <a:lnTo>
                  <a:pt x="146" y="46"/>
                </a:lnTo>
                <a:lnTo>
                  <a:pt x="146" y="46"/>
                </a:lnTo>
                <a:lnTo>
                  <a:pt x="146" y="46"/>
                </a:lnTo>
                <a:lnTo>
                  <a:pt x="148" y="42"/>
                </a:lnTo>
                <a:lnTo>
                  <a:pt x="148" y="42"/>
                </a:lnTo>
                <a:lnTo>
                  <a:pt x="148" y="38"/>
                </a:lnTo>
                <a:lnTo>
                  <a:pt x="148" y="38"/>
                </a:lnTo>
                <a:lnTo>
                  <a:pt x="148" y="34"/>
                </a:lnTo>
                <a:lnTo>
                  <a:pt x="148" y="34"/>
                </a:lnTo>
                <a:lnTo>
                  <a:pt x="146" y="30"/>
                </a:lnTo>
                <a:lnTo>
                  <a:pt x="146" y="30"/>
                </a:lnTo>
                <a:lnTo>
                  <a:pt x="144" y="30"/>
                </a:lnTo>
                <a:lnTo>
                  <a:pt x="144" y="30"/>
                </a:lnTo>
                <a:lnTo>
                  <a:pt x="144" y="28"/>
                </a:lnTo>
                <a:lnTo>
                  <a:pt x="144" y="28"/>
                </a:lnTo>
                <a:lnTo>
                  <a:pt x="144" y="24"/>
                </a:lnTo>
                <a:lnTo>
                  <a:pt x="144" y="24"/>
                </a:lnTo>
                <a:lnTo>
                  <a:pt x="144" y="20"/>
                </a:lnTo>
                <a:lnTo>
                  <a:pt x="144" y="20"/>
                </a:lnTo>
                <a:lnTo>
                  <a:pt x="142" y="14"/>
                </a:lnTo>
                <a:lnTo>
                  <a:pt x="142" y="14"/>
                </a:lnTo>
                <a:lnTo>
                  <a:pt x="138" y="10"/>
                </a:lnTo>
                <a:lnTo>
                  <a:pt x="138" y="10"/>
                </a:lnTo>
                <a:lnTo>
                  <a:pt x="134" y="6"/>
                </a:lnTo>
                <a:lnTo>
                  <a:pt x="134" y="6"/>
                </a:lnTo>
                <a:lnTo>
                  <a:pt x="130" y="4"/>
                </a:lnTo>
                <a:lnTo>
                  <a:pt x="130" y="4"/>
                </a:lnTo>
                <a:lnTo>
                  <a:pt x="126" y="2"/>
                </a:lnTo>
                <a:lnTo>
                  <a:pt x="126" y="2"/>
                </a:lnTo>
                <a:lnTo>
                  <a:pt x="116" y="0"/>
                </a:lnTo>
                <a:lnTo>
                  <a:pt x="116" y="0"/>
                </a:lnTo>
                <a:lnTo>
                  <a:pt x="110" y="0"/>
                </a:lnTo>
                <a:lnTo>
                  <a:pt x="110" y="0"/>
                </a:lnTo>
                <a:lnTo>
                  <a:pt x="102" y="4"/>
                </a:lnTo>
                <a:lnTo>
                  <a:pt x="102" y="4"/>
                </a:lnTo>
                <a:lnTo>
                  <a:pt x="96" y="10"/>
                </a:lnTo>
                <a:lnTo>
                  <a:pt x="96" y="10"/>
                </a:lnTo>
                <a:lnTo>
                  <a:pt x="94" y="14"/>
                </a:lnTo>
                <a:lnTo>
                  <a:pt x="94" y="14"/>
                </a:lnTo>
                <a:lnTo>
                  <a:pt x="92" y="16"/>
                </a:lnTo>
                <a:lnTo>
                  <a:pt x="92" y="16"/>
                </a:lnTo>
                <a:lnTo>
                  <a:pt x="92" y="18"/>
                </a:lnTo>
                <a:lnTo>
                  <a:pt x="92" y="18"/>
                </a:lnTo>
                <a:lnTo>
                  <a:pt x="90" y="24"/>
                </a:lnTo>
                <a:lnTo>
                  <a:pt x="90" y="24"/>
                </a:lnTo>
                <a:lnTo>
                  <a:pt x="90" y="26"/>
                </a:lnTo>
                <a:lnTo>
                  <a:pt x="90" y="26"/>
                </a:lnTo>
                <a:lnTo>
                  <a:pt x="90" y="30"/>
                </a:lnTo>
                <a:lnTo>
                  <a:pt x="90" y="30"/>
                </a:lnTo>
                <a:lnTo>
                  <a:pt x="92" y="36"/>
                </a:lnTo>
                <a:lnTo>
                  <a:pt x="92" y="36"/>
                </a:lnTo>
                <a:lnTo>
                  <a:pt x="92" y="38"/>
                </a:lnTo>
                <a:lnTo>
                  <a:pt x="92" y="38"/>
                </a:lnTo>
                <a:lnTo>
                  <a:pt x="90" y="38"/>
                </a:lnTo>
                <a:lnTo>
                  <a:pt x="90" y="38"/>
                </a:lnTo>
                <a:lnTo>
                  <a:pt x="90" y="38"/>
                </a:lnTo>
                <a:lnTo>
                  <a:pt x="90" y="44"/>
                </a:lnTo>
                <a:lnTo>
                  <a:pt x="90" y="44"/>
                </a:lnTo>
                <a:lnTo>
                  <a:pt x="92" y="48"/>
                </a:lnTo>
                <a:lnTo>
                  <a:pt x="92" y="48"/>
                </a:lnTo>
                <a:lnTo>
                  <a:pt x="92" y="52"/>
                </a:lnTo>
                <a:lnTo>
                  <a:pt x="92" y="52"/>
                </a:lnTo>
                <a:lnTo>
                  <a:pt x="94" y="54"/>
                </a:lnTo>
                <a:lnTo>
                  <a:pt x="94" y="54"/>
                </a:lnTo>
                <a:lnTo>
                  <a:pt x="96" y="54"/>
                </a:lnTo>
                <a:lnTo>
                  <a:pt x="96" y="54"/>
                </a:lnTo>
                <a:lnTo>
                  <a:pt x="96" y="58"/>
                </a:lnTo>
                <a:lnTo>
                  <a:pt x="96" y="58"/>
                </a:lnTo>
                <a:lnTo>
                  <a:pt x="98" y="62"/>
                </a:lnTo>
                <a:lnTo>
                  <a:pt x="98" y="62"/>
                </a:lnTo>
                <a:lnTo>
                  <a:pt x="100" y="64"/>
                </a:lnTo>
                <a:lnTo>
                  <a:pt x="100" y="64"/>
                </a:lnTo>
                <a:lnTo>
                  <a:pt x="102" y="70"/>
                </a:lnTo>
                <a:lnTo>
                  <a:pt x="102" y="70"/>
                </a:lnTo>
                <a:lnTo>
                  <a:pt x="102" y="74"/>
                </a:lnTo>
                <a:lnTo>
                  <a:pt x="102" y="74"/>
                </a:lnTo>
                <a:lnTo>
                  <a:pt x="102" y="76"/>
                </a:lnTo>
                <a:lnTo>
                  <a:pt x="102" y="78"/>
                </a:lnTo>
                <a:lnTo>
                  <a:pt x="102" y="78"/>
                </a:lnTo>
                <a:lnTo>
                  <a:pt x="102" y="80"/>
                </a:lnTo>
                <a:lnTo>
                  <a:pt x="102" y="80"/>
                </a:lnTo>
                <a:lnTo>
                  <a:pt x="100" y="82"/>
                </a:lnTo>
                <a:lnTo>
                  <a:pt x="100" y="82"/>
                </a:lnTo>
                <a:lnTo>
                  <a:pt x="96" y="84"/>
                </a:lnTo>
                <a:lnTo>
                  <a:pt x="96" y="84"/>
                </a:lnTo>
                <a:lnTo>
                  <a:pt x="94" y="86"/>
                </a:lnTo>
                <a:lnTo>
                  <a:pt x="94" y="86"/>
                </a:lnTo>
                <a:lnTo>
                  <a:pt x="92" y="86"/>
                </a:lnTo>
                <a:lnTo>
                  <a:pt x="92" y="86"/>
                </a:lnTo>
                <a:lnTo>
                  <a:pt x="86" y="88"/>
                </a:lnTo>
                <a:lnTo>
                  <a:pt x="86" y="88"/>
                </a:lnTo>
                <a:lnTo>
                  <a:pt x="78" y="92"/>
                </a:lnTo>
                <a:lnTo>
                  <a:pt x="78" y="92"/>
                </a:lnTo>
                <a:lnTo>
                  <a:pt x="72" y="94"/>
                </a:lnTo>
                <a:lnTo>
                  <a:pt x="72" y="94"/>
                </a:lnTo>
                <a:lnTo>
                  <a:pt x="64" y="96"/>
                </a:lnTo>
                <a:lnTo>
                  <a:pt x="64" y="96"/>
                </a:lnTo>
                <a:lnTo>
                  <a:pt x="58" y="98"/>
                </a:lnTo>
                <a:lnTo>
                  <a:pt x="58" y="98"/>
                </a:lnTo>
                <a:lnTo>
                  <a:pt x="54" y="100"/>
                </a:lnTo>
                <a:lnTo>
                  <a:pt x="54" y="100"/>
                </a:lnTo>
                <a:lnTo>
                  <a:pt x="52" y="100"/>
                </a:lnTo>
                <a:lnTo>
                  <a:pt x="52" y="100"/>
                </a:lnTo>
                <a:lnTo>
                  <a:pt x="48" y="102"/>
                </a:lnTo>
                <a:lnTo>
                  <a:pt x="48" y="102"/>
                </a:lnTo>
                <a:lnTo>
                  <a:pt x="48" y="110"/>
                </a:lnTo>
                <a:lnTo>
                  <a:pt x="48" y="110"/>
                </a:lnTo>
                <a:lnTo>
                  <a:pt x="48" y="116"/>
                </a:lnTo>
                <a:lnTo>
                  <a:pt x="48" y="116"/>
                </a:lnTo>
                <a:lnTo>
                  <a:pt x="48" y="120"/>
                </a:lnTo>
                <a:lnTo>
                  <a:pt x="48" y="120"/>
                </a:lnTo>
                <a:lnTo>
                  <a:pt x="48" y="124"/>
                </a:lnTo>
                <a:lnTo>
                  <a:pt x="48" y="124"/>
                </a:lnTo>
                <a:lnTo>
                  <a:pt x="46" y="126"/>
                </a:lnTo>
                <a:lnTo>
                  <a:pt x="46" y="126"/>
                </a:lnTo>
                <a:lnTo>
                  <a:pt x="44" y="132"/>
                </a:lnTo>
                <a:lnTo>
                  <a:pt x="44" y="132"/>
                </a:lnTo>
                <a:lnTo>
                  <a:pt x="42" y="138"/>
                </a:lnTo>
                <a:lnTo>
                  <a:pt x="42" y="138"/>
                </a:lnTo>
                <a:lnTo>
                  <a:pt x="42" y="146"/>
                </a:lnTo>
                <a:lnTo>
                  <a:pt x="42" y="146"/>
                </a:lnTo>
                <a:lnTo>
                  <a:pt x="42" y="154"/>
                </a:lnTo>
                <a:lnTo>
                  <a:pt x="42" y="154"/>
                </a:lnTo>
                <a:lnTo>
                  <a:pt x="40" y="160"/>
                </a:lnTo>
                <a:lnTo>
                  <a:pt x="40" y="160"/>
                </a:lnTo>
                <a:lnTo>
                  <a:pt x="38" y="168"/>
                </a:lnTo>
                <a:lnTo>
                  <a:pt x="38" y="168"/>
                </a:lnTo>
                <a:lnTo>
                  <a:pt x="38" y="176"/>
                </a:lnTo>
                <a:lnTo>
                  <a:pt x="38" y="176"/>
                </a:lnTo>
                <a:lnTo>
                  <a:pt x="36" y="182"/>
                </a:lnTo>
                <a:lnTo>
                  <a:pt x="36" y="182"/>
                </a:lnTo>
                <a:lnTo>
                  <a:pt x="36" y="184"/>
                </a:lnTo>
                <a:lnTo>
                  <a:pt x="36" y="184"/>
                </a:lnTo>
                <a:lnTo>
                  <a:pt x="36" y="188"/>
                </a:lnTo>
                <a:lnTo>
                  <a:pt x="36" y="188"/>
                </a:lnTo>
                <a:lnTo>
                  <a:pt x="34" y="196"/>
                </a:lnTo>
                <a:lnTo>
                  <a:pt x="34" y="196"/>
                </a:lnTo>
                <a:lnTo>
                  <a:pt x="34" y="202"/>
                </a:lnTo>
                <a:lnTo>
                  <a:pt x="34" y="202"/>
                </a:lnTo>
                <a:lnTo>
                  <a:pt x="32" y="208"/>
                </a:lnTo>
                <a:lnTo>
                  <a:pt x="32" y="208"/>
                </a:lnTo>
                <a:lnTo>
                  <a:pt x="32" y="222"/>
                </a:lnTo>
                <a:lnTo>
                  <a:pt x="32" y="222"/>
                </a:lnTo>
                <a:lnTo>
                  <a:pt x="32" y="236"/>
                </a:lnTo>
                <a:lnTo>
                  <a:pt x="32" y="236"/>
                </a:lnTo>
                <a:lnTo>
                  <a:pt x="30" y="244"/>
                </a:lnTo>
                <a:lnTo>
                  <a:pt x="30" y="244"/>
                </a:lnTo>
                <a:lnTo>
                  <a:pt x="28" y="252"/>
                </a:lnTo>
                <a:lnTo>
                  <a:pt x="28" y="252"/>
                </a:lnTo>
                <a:lnTo>
                  <a:pt x="28" y="258"/>
                </a:lnTo>
                <a:lnTo>
                  <a:pt x="28" y="258"/>
                </a:lnTo>
                <a:lnTo>
                  <a:pt x="28" y="264"/>
                </a:lnTo>
                <a:lnTo>
                  <a:pt x="28" y="264"/>
                </a:lnTo>
                <a:lnTo>
                  <a:pt x="28" y="272"/>
                </a:lnTo>
                <a:lnTo>
                  <a:pt x="28" y="272"/>
                </a:lnTo>
                <a:lnTo>
                  <a:pt x="28" y="280"/>
                </a:lnTo>
                <a:lnTo>
                  <a:pt x="28" y="280"/>
                </a:lnTo>
                <a:lnTo>
                  <a:pt x="28" y="286"/>
                </a:lnTo>
                <a:lnTo>
                  <a:pt x="28" y="286"/>
                </a:lnTo>
                <a:lnTo>
                  <a:pt x="28" y="288"/>
                </a:lnTo>
                <a:lnTo>
                  <a:pt x="28" y="288"/>
                </a:lnTo>
                <a:lnTo>
                  <a:pt x="28" y="288"/>
                </a:lnTo>
                <a:lnTo>
                  <a:pt x="30" y="288"/>
                </a:lnTo>
                <a:lnTo>
                  <a:pt x="30" y="288"/>
                </a:lnTo>
                <a:lnTo>
                  <a:pt x="32" y="288"/>
                </a:lnTo>
                <a:lnTo>
                  <a:pt x="32" y="288"/>
                </a:lnTo>
                <a:lnTo>
                  <a:pt x="32" y="292"/>
                </a:lnTo>
                <a:lnTo>
                  <a:pt x="32" y="292"/>
                </a:lnTo>
                <a:lnTo>
                  <a:pt x="32" y="294"/>
                </a:lnTo>
                <a:lnTo>
                  <a:pt x="32" y="294"/>
                </a:lnTo>
                <a:lnTo>
                  <a:pt x="32" y="294"/>
                </a:lnTo>
                <a:lnTo>
                  <a:pt x="32" y="294"/>
                </a:lnTo>
                <a:lnTo>
                  <a:pt x="32" y="300"/>
                </a:lnTo>
                <a:lnTo>
                  <a:pt x="32" y="300"/>
                </a:lnTo>
                <a:lnTo>
                  <a:pt x="32" y="302"/>
                </a:lnTo>
                <a:lnTo>
                  <a:pt x="32" y="302"/>
                </a:lnTo>
                <a:lnTo>
                  <a:pt x="30" y="306"/>
                </a:lnTo>
                <a:lnTo>
                  <a:pt x="30" y="306"/>
                </a:lnTo>
                <a:lnTo>
                  <a:pt x="30" y="308"/>
                </a:lnTo>
                <a:lnTo>
                  <a:pt x="30" y="308"/>
                </a:lnTo>
                <a:lnTo>
                  <a:pt x="30" y="310"/>
                </a:lnTo>
                <a:lnTo>
                  <a:pt x="30" y="310"/>
                </a:lnTo>
                <a:lnTo>
                  <a:pt x="30" y="312"/>
                </a:lnTo>
                <a:lnTo>
                  <a:pt x="30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6"/>
                </a:lnTo>
                <a:lnTo>
                  <a:pt x="32" y="316"/>
                </a:lnTo>
                <a:lnTo>
                  <a:pt x="32" y="320"/>
                </a:lnTo>
                <a:lnTo>
                  <a:pt x="32" y="320"/>
                </a:lnTo>
                <a:lnTo>
                  <a:pt x="32" y="324"/>
                </a:lnTo>
                <a:lnTo>
                  <a:pt x="32" y="324"/>
                </a:lnTo>
                <a:lnTo>
                  <a:pt x="32" y="324"/>
                </a:lnTo>
                <a:lnTo>
                  <a:pt x="32" y="324"/>
                </a:lnTo>
                <a:lnTo>
                  <a:pt x="32" y="326"/>
                </a:lnTo>
                <a:lnTo>
                  <a:pt x="32" y="326"/>
                </a:lnTo>
                <a:lnTo>
                  <a:pt x="34" y="328"/>
                </a:lnTo>
                <a:lnTo>
                  <a:pt x="34" y="328"/>
                </a:lnTo>
                <a:lnTo>
                  <a:pt x="34" y="328"/>
                </a:lnTo>
                <a:lnTo>
                  <a:pt x="34" y="328"/>
                </a:lnTo>
                <a:lnTo>
                  <a:pt x="32" y="332"/>
                </a:lnTo>
                <a:lnTo>
                  <a:pt x="32" y="332"/>
                </a:lnTo>
                <a:lnTo>
                  <a:pt x="32" y="334"/>
                </a:lnTo>
                <a:lnTo>
                  <a:pt x="32" y="334"/>
                </a:lnTo>
                <a:lnTo>
                  <a:pt x="30" y="338"/>
                </a:lnTo>
                <a:lnTo>
                  <a:pt x="30" y="338"/>
                </a:lnTo>
                <a:lnTo>
                  <a:pt x="26" y="344"/>
                </a:lnTo>
                <a:lnTo>
                  <a:pt x="26" y="344"/>
                </a:lnTo>
                <a:lnTo>
                  <a:pt x="24" y="352"/>
                </a:lnTo>
                <a:lnTo>
                  <a:pt x="24" y="352"/>
                </a:lnTo>
                <a:lnTo>
                  <a:pt x="24" y="358"/>
                </a:lnTo>
                <a:lnTo>
                  <a:pt x="24" y="358"/>
                </a:lnTo>
                <a:lnTo>
                  <a:pt x="24" y="358"/>
                </a:lnTo>
                <a:lnTo>
                  <a:pt x="24" y="358"/>
                </a:lnTo>
                <a:lnTo>
                  <a:pt x="20" y="356"/>
                </a:lnTo>
                <a:lnTo>
                  <a:pt x="20" y="356"/>
                </a:lnTo>
                <a:lnTo>
                  <a:pt x="20" y="356"/>
                </a:lnTo>
                <a:lnTo>
                  <a:pt x="20" y="356"/>
                </a:lnTo>
                <a:lnTo>
                  <a:pt x="20" y="358"/>
                </a:lnTo>
                <a:lnTo>
                  <a:pt x="20" y="358"/>
                </a:lnTo>
                <a:lnTo>
                  <a:pt x="18" y="358"/>
                </a:lnTo>
                <a:lnTo>
                  <a:pt x="18" y="358"/>
                </a:lnTo>
                <a:lnTo>
                  <a:pt x="18" y="358"/>
                </a:lnTo>
                <a:lnTo>
                  <a:pt x="18" y="358"/>
                </a:lnTo>
                <a:lnTo>
                  <a:pt x="18" y="358"/>
                </a:lnTo>
                <a:lnTo>
                  <a:pt x="18" y="358"/>
                </a:lnTo>
                <a:lnTo>
                  <a:pt x="16" y="358"/>
                </a:lnTo>
                <a:lnTo>
                  <a:pt x="16" y="358"/>
                </a:lnTo>
                <a:lnTo>
                  <a:pt x="16" y="360"/>
                </a:lnTo>
                <a:lnTo>
                  <a:pt x="16" y="360"/>
                </a:lnTo>
                <a:lnTo>
                  <a:pt x="14" y="362"/>
                </a:lnTo>
                <a:lnTo>
                  <a:pt x="14" y="362"/>
                </a:lnTo>
                <a:lnTo>
                  <a:pt x="14" y="362"/>
                </a:lnTo>
                <a:lnTo>
                  <a:pt x="14" y="362"/>
                </a:lnTo>
                <a:lnTo>
                  <a:pt x="12" y="366"/>
                </a:lnTo>
                <a:lnTo>
                  <a:pt x="12" y="366"/>
                </a:lnTo>
                <a:lnTo>
                  <a:pt x="12" y="368"/>
                </a:lnTo>
                <a:lnTo>
                  <a:pt x="12" y="368"/>
                </a:lnTo>
                <a:lnTo>
                  <a:pt x="10" y="372"/>
                </a:lnTo>
                <a:lnTo>
                  <a:pt x="10" y="372"/>
                </a:lnTo>
                <a:lnTo>
                  <a:pt x="10" y="372"/>
                </a:lnTo>
                <a:lnTo>
                  <a:pt x="10" y="372"/>
                </a:lnTo>
                <a:lnTo>
                  <a:pt x="8" y="374"/>
                </a:lnTo>
                <a:lnTo>
                  <a:pt x="8" y="374"/>
                </a:lnTo>
                <a:lnTo>
                  <a:pt x="8" y="376"/>
                </a:lnTo>
                <a:lnTo>
                  <a:pt x="8" y="376"/>
                </a:lnTo>
                <a:lnTo>
                  <a:pt x="6" y="382"/>
                </a:lnTo>
                <a:lnTo>
                  <a:pt x="6" y="382"/>
                </a:lnTo>
                <a:lnTo>
                  <a:pt x="6" y="384"/>
                </a:lnTo>
                <a:lnTo>
                  <a:pt x="6" y="384"/>
                </a:lnTo>
                <a:lnTo>
                  <a:pt x="6" y="386"/>
                </a:lnTo>
                <a:lnTo>
                  <a:pt x="6" y="386"/>
                </a:lnTo>
                <a:lnTo>
                  <a:pt x="4" y="388"/>
                </a:lnTo>
                <a:lnTo>
                  <a:pt x="4" y="388"/>
                </a:lnTo>
                <a:lnTo>
                  <a:pt x="4" y="388"/>
                </a:lnTo>
                <a:lnTo>
                  <a:pt x="4" y="388"/>
                </a:lnTo>
                <a:lnTo>
                  <a:pt x="4" y="388"/>
                </a:lnTo>
                <a:lnTo>
                  <a:pt x="4" y="388"/>
                </a:lnTo>
                <a:lnTo>
                  <a:pt x="4" y="394"/>
                </a:lnTo>
                <a:lnTo>
                  <a:pt x="4" y="394"/>
                </a:lnTo>
                <a:lnTo>
                  <a:pt x="0" y="406"/>
                </a:lnTo>
                <a:lnTo>
                  <a:pt x="0" y="406"/>
                </a:lnTo>
                <a:lnTo>
                  <a:pt x="0" y="416"/>
                </a:lnTo>
                <a:lnTo>
                  <a:pt x="0" y="416"/>
                </a:lnTo>
                <a:lnTo>
                  <a:pt x="0" y="430"/>
                </a:lnTo>
                <a:lnTo>
                  <a:pt x="0" y="430"/>
                </a:lnTo>
                <a:lnTo>
                  <a:pt x="0" y="436"/>
                </a:lnTo>
                <a:lnTo>
                  <a:pt x="0" y="436"/>
                </a:lnTo>
                <a:lnTo>
                  <a:pt x="2" y="444"/>
                </a:lnTo>
                <a:lnTo>
                  <a:pt x="2" y="444"/>
                </a:lnTo>
                <a:lnTo>
                  <a:pt x="4" y="448"/>
                </a:lnTo>
                <a:lnTo>
                  <a:pt x="4" y="448"/>
                </a:lnTo>
                <a:lnTo>
                  <a:pt x="6" y="448"/>
                </a:lnTo>
                <a:lnTo>
                  <a:pt x="6" y="448"/>
                </a:lnTo>
                <a:lnTo>
                  <a:pt x="6" y="450"/>
                </a:lnTo>
                <a:lnTo>
                  <a:pt x="6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10" y="452"/>
                </a:lnTo>
                <a:lnTo>
                  <a:pt x="10" y="452"/>
                </a:lnTo>
                <a:lnTo>
                  <a:pt x="10" y="452"/>
                </a:lnTo>
                <a:lnTo>
                  <a:pt x="10" y="452"/>
                </a:lnTo>
                <a:lnTo>
                  <a:pt x="12" y="452"/>
                </a:lnTo>
                <a:lnTo>
                  <a:pt x="12" y="452"/>
                </a:lnTo>
                <a:lnTo>
                  <a:pt x="12" y="452"/>
                </a:lnTo>
                <a:lnTo>
                  <a:pt x="12" y="452"/>
                </a:lnTo>
                <a:lnTo>
                  <a:pt x="16" y="452"/>
                </a:lnTo>
                <a:lnTo>
                  <a:pt x="16" y="452"/>
                </a:lnTo>
                <a:lnTo>
                  <a:pt x="20" y="452"/>
                </a:lnTo>
                <a:lnTo>
                  <a:pt x="20" y="452"/>
                </a:lnTo>
                <a:lnTo>
                  <a:pt x="22" y="452"/>
                </a:lnTo>
                <a:lnTo>
                  <a:pt x="22" y="452"/>
                </a:lnTo>
                <a:lnTo>
                  <a:pt x="22" y="454"/>
                </a:lnTo>
                <a:lnTo>
                  <a:pt x="22" y="454"/>
                </a:lnTo>
                <a:lnTo>
                  <a:pt x="22" y="454"/>
                </a:lnTo>
                <a:lnTo>
                  <a:pt x="22" y="454"/>
                </a:lnTo>
                <a:lnTo>
                  <a:pt x="26" y="454"/>
                </a:lnTo>
                <a:lnTo>
                  <a:pt x="26" y="454"/>
                </a:lnTo>
                <a:lnTo>
                  <a:pt x="30" y="456"/>
                </a:lnTo>
                <a:lnTo>
                  <a:pt x="30" y="456"/>
                </a:lnTo>
                <a:lnTo>
                  <a:pt x="32" y="456"/>
                </a:lnTo>
                <a:lnTo>
                  <a:pt x="32" y="458"/>
                </a:lnTo>
                <a:lnTo>
                  <a:pt x="32" y="458"/>
                </a:lnTo>
                <a:lnTo>
                  <a:pt x="32" y="460"/>
                </a:lnTo>
                <a:lnTo>
                  <a:pt x="32" y="460"/>
                </a:lnTo>
                <a:lnTo>
                  <a:pt x="32" y="460"/>
                </a:lnTo>
                <a:lnTo>
                  <a:pt x="32" y="460"/>
                </a:lnTo>
                <a:lnTo>
                  <a:pt x="32" y="462"/>
                </a:lnTo>
                <a:lnTo>
                  <a:pt x="32" y="462"/>
                </a:lnTo>
                <a:lnTo>
                  <a:pt x="32" y="462"/>
                </a:lnTo>
                <a:lnTo>
                  <a:pt x="32" y="462"/>
                </a:lnTo>
                <a:lnTo>
                  <a:pt x="32" y="466"/>
                </a:lnTo>
                <a:lnTo>
                  <a:pt x="32" y="466"/>
                </a:lnTo>
                <a:lnTo>
                  <a:pt x="32" y="466"/>
                </a:lnTo>
                <a:lnTo>
                  <a:pt x="32" y="466"/>
                </a:lnTo>
                <a:lnTo>
                  <a:pt x="32" y="468"/>
                </a:lnTo>
                <a:lnTo>
                  <a:pt x="32" y="468"/>
                </a:lnTo>
                <a:lnTo>
                  <a:pt x="34" y="472"/>
                </a:lnTo>
                <a:lnTo>
                  <a:pt x="34" y="472"/>
                </a:lnTo>
                <a:lnTo>
                  <a:pt x="34" y="476"/>
                </a:lnTo>
                <a:lnTo>
                  <a:pt x="34" y="476"/>
                </a:lnTo>
                <a:lnTo>
                  <a:pt x="36" y="482"/>
                </a:lnTo>
                <a:lnTo>
                  <a:pt x="36" y="482"/>
                </a:lnTo>
                <a:lnTo>
                  <a:pt x="36" y="488"/>
                </a:lnTo>
                <a:lnTo>
                  <a:pt x="36" y="488"/>
                </a:lnTo>
                <a:lnTo>
                  <a:pt x="36" y="490"/>
                </a:lnTo>
                <a:lnTo>
                  <a:pt x="36" y="490"/>
                </a:lnTo>
                <a:lnTo>
                  <a:pt x="36" y="492"/>
                </a:lnTo>
                <a:lnTo>
                  <a:pt x="36" y="492"/>
                </a:lnTo>
                <a:lnTo>
                  <a:pt x="36" y="494"/>
                </a:lnTo>
                <a:lnTo>
                  <a:pt x="36" y="494"/>
                </a:lnTo>
                <a:lnTo>
                  <a:pt x="36" y="496"/>
                </a:lnTo>
                <a:lnTo>
                  <a:pt x="36" y="496"/>
                </a:lnTo>
                <a:lnTo>
                  <a:pt x="38" y="498"/>
                </a:lnTo>
                <a:lnTo>
                  <a:pt x="38" y="498"/>
                </a:lnTo>
                <a:lnTo>
                  <a:pt x="38" y="498"/>
                </a:lnTo>
                <a:lnTo>
                  <a:pt x="38" y="498"/>
                </a:lnTo>
                <a:lnTo>
                  <a:pt x="38" y="498"/>
                </a:lnTo>
                <a:lnTo>
                  <a:pt x="38" y="498"/>
                </a:lnTo>
                <a:lnTo>
                  <a:pt x="38" y="500"/>
                </a:lnTo>
                <a:lnTo>
                  <a:pt x="38" y="500"/>
                </a:lnTo>
                <a:lnTo>
                  <a:pt x="38" y="502"/>
                </a:lnTo>
                <a:lnTo>
                  <a:pt x="38" y="502"/>
                </a:lnTo>
                <a:lnTo>
                  <a:pt x="38" y="504"/>
                </a:lnTo>
                <a:lnTo>
                  <a:pt x="38" y="504"/>
                </a:lnTo>
                <a:lnTo>
                  <a:pt x="36" y="508"/>
                </a:lnTo>
                <a:lnTo>
                  <a:pt x="36" y="508"/>
                </a:lnTo>
                <a:lnTo>
                  <a:pt x="36" y="508"/>
                </a:lnTo>
                <a:lnTo>
                  <a:pt x="36" y="508"/>
                </a:lnTo>
                <a:lnTo>
                  <a:pt x="34" y="510"/>
                </a:lnTo>
                <a:lnTo>
                  <a:pt x="34" y="510"/>
                </a:lnTo>
                <a:lnTo>
                  <a:pt x="28" y="518"/>
                </a:lnTo>
                <a:lnTo>
                  <a:pt x="28" y="518"/>
                </a:lnTo>
                <a:lnTo>
                  <a:pt x="24" y="524"/>
                </a:lnTo>
                <a:lnTo>
                  <a:pt x="24" y="524"/>
                </a:lnTo>
                <a:lnTo>
                  <a:pt x="24" y="526"/>
                </a:lnTo>
                <a:lnTo>
                  <a:pt x="26" y="528"/>
                </a:lnTo>
                <a:lnTo>
                  <a:pt x="26" y="528"/>
                </a:lnTo>
                <a:lnTo>
                  <a:pt x="30" y="526"/>
                </a:lnTo>
                <a:lnTo>
                  <a:pt x="30" y="526"/>
                </a:lnTo>
                <a:lnTo>
                  <a:pt x="34" y="526"/>
                </a:lnTo>
                <a:lnTo>
                  <a:pt x="34" y="526"/>
                </a:lnTo>
                <a:lnTo>
                  <a:pt x="36" y="524"/>
                </a:lnTo>
                <a:lnTo>
                  <a:pt x="36" y="524"/>
                </a:lnTo>
                <a:lnTo>
                  <a:pt x="40" y="524"/>
                </a:lnTo>
                <a:lnTo>
                  <a:pt x="40" y="524"/>
                </a:lnTo>
                <a:lnTo>
                  <a:pt x="44" y="522"/>
                </a:lnTo>
                <a:lnTo>
                  <a:pt x="44" y="522"/>
                </a:lnTo>
                <a:lnTo>
                  <a:pt x="46" y="522"/>
                </a:lnTo>
                <a:lnTo>
                  <a:pt x="46" y="522"/>
                </a:lnTo>
                <a:lnTo>
                  <a:pt x="46" y="524"/>
                </a:lnTo>
                <a:lnTo>
                  <a:pt x="46" y="524"/>
                </a:lnTo>
                <a:lnTo>
                  <a:pt x="46" y="526"/>
                </a:lnTo>
                <a:lnTo>
                  <a:pt x="46" y="526"/>
                </a:lnTo>
                <a:lnTo>
                  <a:pt x="44" y="526"/>
                </a:lnTo>
                <a:lnTo>
                  <a:pt x="44" y="526"/>
                </a:lnTo>
                <a:lnTo>
                  <a:pt x="38" y="528"/>
                </a:lnTo>
                <a:lnTo>
                  <a:pt x="38" y="528"/>
                </a:lnTo>
                <a:lnTo>
                  <a:pt x="36" y="532"/>
                </a:lnTo>
                <a:lnTo>
                  <a:pt x="36" y="532"/>
                </a:lnTo>
                <a:lnTo>
                  <a:pt x="36" y="534"/>
                </a:lnTo>
                <a:lnTo>
                  <a:pt x="36" y="534"/>
                </a:lnTo>
                <a:lnTo>
                  <a:pt x="36" y="536"/>
                </a:lnTo>
                <a:lnTo>
                  <a:pt x="36" y="536"/>
                </a:lnTo>
                <a:lnTo>
                  <a:pt x="34" y="536"/>
                </a:lnTo>
                <a:lnTo>
                  <a:pt x="34" y="536"/>
                </a:lnTo>
                <a:lnTo>
                  <a:pt x="34" y="540"/>
                </a:lnTo>
                <a:lnTo>
                  <a:pt x="34" y="540"/>
                </a:lnTo>
                <a:lnTo>
                  <a:pt x="32" y="542"/>
                </a:lnTo>
                <a:lnTo>
                  <a:pt x="32" y="542"/>
                </a:lnTo>
                <a:lnTo>
                  <a:pt x="32" y="546"/>
                </a:lnTo>
                <a:lnTo>
                  <a:pt x="32" y="546"/>
                </a:lnTo>
                <a:lnTo>
                  <a:pt x="32" y="548"/>
                </a:lnTo>
                <a:lnTo>
                  <a:pt x="32" y="548"/>
                </a:lnTo>
                <a:lnTo>
                  <a:pt x="32" y="548"/>
                </a:lnTo>
                <a:lnTo>
                  <a:pt x="32" y="548"/>
                </a:lnTo>
                <a:lnTo>
                  <a:pt x="30" y="550"/>
                </a:lnTo>
                <a:lnTo>
                  <a:pt x="30" y="550"/>
                </a:lnTo>
                <a:lnTo>
                  <a:pt x="28" y="550"/>
                </a:lnTo>
                <a:lnTo>
                  <a:pt x="28" y="550"/>
                </a:lnTo>
                <a:lnTo>
                  <a:pt x="30" y="550"/>
                </a:lnTo>
                <a:lnTo>
                  <a:pt x="30" y="550"/>
                </a:lnTo>
                <a:lnTo>
                  <a:pt x="28" y="552"/>
                </a:lnTo>
                <a:lnTo>
                  <a:pt x="28" y="552"/>
                </a:lnTo>
                <a:lnTo>
                  <a:pt x="26" y="554"/>
                </a:lnTo>
                <a:lnTo>
                  <a:pt x="26" y="554"/>
                </a:lnTo>
                <a:lnTo>
                  <a:pt x="24" y="556"/>
                </a:lnTo>
                <a:lnTo>
                  <a:pt x="24" y="556"/>
                </a:lnTo>
                <a:lnTo>
                  <a:pt x="22" y="556"/>
                </a:lnTo>
                <a:lnTo>
                  <a:pt x="22" y="556"/>
                </a:lnTo>
                <a:lnTo>
                  <a:pt x="20" y="556"/>
                </a:lnTo>
                <a:lnTo>
                  <a:pt x="20" y="556"/>
                </a:lnTo>
                <a:lnTo>
                  <a:pt x="18" y="558"/>
                </a:lnTo>
                <a:lnTo>
                  <a:pt x="18" y="558"/>
                </a:lnTo>
                <a:lnTo>
                  <a:pt x="16" y="558"/>
                </a:lnTo>
                <a:lnTo>
                  <a:pt x="16" y="558"/>
                </a:lnTo>
                <a:lnTo>
                  <a:pt x="14" y="560"/>
                </a:lnTo>
                <a:lnTo>
                  <a:pt x="14" y="560"/>
                </a:lnTo>
                <a:lnTo>
                  <a:pt x="10" y="562"/>
                </a:lnTo>
                <a:lnTo>
                  <a:pt x="10" y="562"/>
                </a:lnTo>
                <a:lnTo>
                  <a:pt x="8" y="566"/>
                </a:lnTo>
                <a:lnTo>
                  <a:pt x="8" y="566"/>
                </a:lnTo>
                <a:lnTo>
                  <a:pt x="10" y="566"/>
                </a:lnTo>
                <a:lnTo>
                  <a:pt x="10" y="566"/>
                </a:lnTo>
                <a:lnTo>
                  <a:pt x="8" y="566"/>
                </a:lnTo>
                <a:lnTo>
                  <a:pt x="8" y="566"/>
                </a:lnTo>
                <a:lnTo>
                  <a:pt x="8" y="568"/>
                </a:lnTo>
                <a:lnTo>
                  <a:pt x="8" y="568"/>
                </a:lnTo>
                <a:lnTo>
                  <a:pt x="10" y="568"/>
                </a:lnTo>
                <a:lnTo>
                  <a:pt x="10" y="568"/>
                </a:lnTo>
                <a:lnTo>
                  <a:pt x="18" y="570"/>
                </a:lnTo>
                <a:lnTo>
                  <a:pt x="18" y="570"/>
                </a:lnTo>
                <a:lnTo>
                  <a:pt x="36" y="570"/>
                </a:lnTo>
                <a:lnTo>
                  <a:pt x="36" y="570"/>
                </a:lnTo>
                <a:lnTo>
                  <a:pt x="44" y="568"/>
                </a:lnTo>
                <a:lnTo>
                  <a:pt x="44" y="568"/>
                </a:lnTo>
                <a:lnTo>
                  <a:pt x="48" y="566"/>
                </a:lnTo>
                <a:lnTo>
                  <a:pt x="48" y="566"/>
                </a:lnTo>
                <a:lnTo>
                  <a:pt x="50" y="564"/>
                </a:lnTo>
                <a:lnTo>
                  <a:pt x="50" y="564"/>
                </a:lnTo>
                <a:lnTo>
                  <a:pt x="50" y="564"/>
                </a:lnTo>
                <a:lnTo>
                  <a:pt x="50" y="564"/>
                </a:lnTo>
                <a:lnTo>
                  <a:pt x="58" y="564"/>
                </a:lnTo>
                <a:lnTo>
                  <a:pt x="58" y="564"/>
                </a:lnTo>
                <a:lnTo>
                  <a:pt x="64" y="564"/>
                </a:lnTo>
                <a:lnTo>
                  <a:pt x="64" y="564"/>
                </a:lnTo>
                <a:lnTo>
                  <a:pt x="74" y="562"/>
                </a:lnTo>
                <a:lnTo>
                  <a:pt x="74" y="562"/>
                </a:lnTo>
                <a:lnTo>
                  <a:pt x="76" y="560"/>
                </a:lnTo>
                <a:lnTo>
                  <a:pt x="76" y="560"/>
                </a:lnTo>
                <a:lnTo>
                  <a:pt x="76" y="560"/>
                </a:lnTo>
                <a:lnTo>
                  <a:pt x="76" y="560"/>
                </a:lnTo>
                <a:lnTo>
                  <a:pt x="78" y="558"/>
                </a:lnTo>
                <a:lnTo>
                  <a:pt x="78" y="558"/>
                </a:lnTo>
                <a:lnTo>
                  <a:pt x="78" y="554"/>
                </a:lnTo>
                <a:lnTo>
                  <a:pt x="78" y="554"/>
                </a:lnTo>
                <a:lnTo>
                  <a:pt x="78" y="550"/>
                </a:lnTo>
                <a:lnTo>
                  <a:pt x="78" y="550"/>
                </a:lnTo>
                <a:lnTo>
                  <a:pt x="78" y="548"/>
                </a:lnTo>
                <a:lnTo>
                  <a:pt x="78" y="548"/>
                </a:lnTo>
                <a:lnTo>
                  <a:pt x="78" y="548"/>
                </a:lnTo>
                <a:lnTo>
                  <a:pt x="78" y="548"/>
                </a:lnTo>
                <a:lnTo>
                  <a:pt x="78" y="546"/>
                </a:lnTo>
                <a:lnTo>
                  <a:pt x="78" y="546"/>
                </a:lnTo>
                <a:lnTo>
                  <a:pt x="80" y="538"/>
                </a:lnTo>
                <a:lnTo>
                  <a:pt x="80" y="538"/>
                </a:lnTo>
                <a:lnTo>
                  <a:pt x="78" y="534"/>
                </a:lnTo>
                <a:lnTo>
                  <a:pt x="78" y="534"/>
                </a:lnTo>
                <a:lnTo>
                  <a:pt x="80" y="532"/>
                </a:lnTo>
                <a:lnTo>
                  <a:pt x="80" y="532"/>
                </a:lnTo>
                <a:lnTo>
                  <a:pt x="82" y="528"/>
                </a:lnTo>
                <a:lnTo>
                  <a:pt x="82" y="528"/>
                </a:lnTo>
                <a:lnTo>
                  <a:pt x="90" y="514"/>
                </a:lnTo>
                <a:lnTo>
                  <a:pt x="90" y="514"/>
                </a:lnTo>
                <a:lnTo>
                  <a:pt x="92" y="508"/>
                </a:lnTo>
                <a:lnTo>
                  <a:pt x="92" y="508"/>
                </a:lnTo>
                <a:lnTo>
                  <a:pt x="94" y="506"/>
                </a:lnTo>
                <a:lnTo>
                  <a:pt x="94" y="506"/>
                </a:lnTo>
                <a:lnTo>
                  <a:pt x="94" y="502"/>
                </a:lnTo>
                <a:lnTo>
                  <a:pt x="94" y="502"/>
                </a:lnTo>
                <a:lnTo>
                  <a:pt x="98" y="484"/>
                </a:lnTo>
                <a:lnTo>
                  <a:pt x="98" y="484"/>
                </a:lnTo>
                <a:lnTo>
                  <a:pt x="100" y="472"/>
                </a:lnTo>
                <a:lnTo>
                  <a:pt x="100" y="472"/>
                </a:lnTo>
                <a:lnTo>
                  <a:pt x="102" y="462"/>
                </a:lnTo>
                <a:lnTo>
                  <a:pt x="102" y="462"/>
                </a:lnTo>
                <a:lnTo>
                  <a:pt x="106" y="442"/>
                </a:lnTo>
                <a:lnTo>
                  <a:pt x="106" y="442"/>
                </a:lnTo>
                <a:lnTo>
                  <a:pt x="110" y="414"/>
                </a:lnTo>
                <a:lnTo>
                  <a:pt x="110" y="414"/>
                </a:lnTo>
                <a:lnTo>
                  <a:pt x="114" y="388"/>
                </a:lnTo>
                <a:lnTo>
                  <a:pt x="114" y="388"/>
                </a:lnTo>
                <a:lnTo>
                  <a:pt x="116" y="376"/>
                </a:lnTo>
                <a:lnTo>
                  <a:pt x="116" y="376"/>
                </a:lnTo>
                <a:lnTo>
                  <a:pt x="118" y="374"/>
                </a:lnTo>
                <a:lnTo>
                  <a:pt x="118" y="374"/>
                </a:lnTo>
                <a:lnTo>
                  <a:pt x="118" y="376"/>
                </a:lnTo>
                <a:lnTo>
                  <a:pt x="118" y="376"/>
                </a:lnTo>
                <a:lnTo>
                  <a:pt x="120" y="382"/>
                </a:lnTo>
                <a:lnTo>
                  <a:pt x="120" y="382"/>
                </a:lnTo>
                <a:lnTo>
                  <a:pt x="122" y="390"/>
                </a:lnTo>
                <a:lnTo>
                  <a:pt x="122" y="390"/>
                </a:lnTo>
                <a:lnTo>
                  <a:pt x="122" y="392"/>
                </a:lnTo>
                <a:lnTo>
                  <a:pt x="122" y="392"/>
                </a:lnTo>
                <a:lnTo>
                  <a:pt x="124" y="396"/>
                </a:lnTo>
                <a:lnTo>
                  <a:pt x="124" y="396"/>
                </a:lnTo>
                <a:lnTo>
                  <a:pt x="126" y="404"/>
                </a:lnTo>
                <a:lnTo>
                  <a:pt x="126" y="404"/>
                </a:lnTo>
                <a:lnTo>
                  <a:pt x="126" y="408"/>
                </a:lnTo>
                <a:lnTo>
                  <a:pt x="126" y="408"/>
                </a:lnTo>
                <a:lnTo>
                  <a:pt x="128" y="414"/>
                </a:lnTo>
                <a:lnTo>
                  <a:pt x="128" y="414"/>
                </a:lnTo>
                <a:lnTo>
                  <a:pt x="128" y="418"/>
                </a:lnTo>
                <a:lnTo>
                  <a:pt x="128" y="418"/>
                </a:lnTo>
                <a:lnTo>
                  <a:pt x="128" y="426"/>
                </a:lnTo>
                <a:lnTo>
                  <a:pt x="128" y="426"/>
                </a:lnTo>
                <a:lnTo>
                  <a:pt x="128" y="432"/>
                </a:lnTo>
                <a:lnTo>
                  <a:pt x="128" y="432"/>
                </a:lnTo>
                <a:lnTo>
                  <a:pt x="128" y="438"/>
                </a:lnTo>
                <a:lnTo>
                  <a:pt x="128" y="438"/>
                </a:lnTo>
                <a:lnTo>
                  <a:pt x="128" y="446"/>
                </a:lnTo>
                <a:lnTo>
                  <a:pt x="128" y="446"/>
                </a:lnTo>
                <a:lnTo>
                  <a:pt x="128" y="456"/>
                </a:lnTo>
                <a:lnTo>
                  <a:pt x="128" y="456"/>
                </a:lnTo>
                <a:lnTo>
                  <a:pt x="128" y="464"/>
                </a:lnTo>
                <a:lnTo>
                  <a:pt x="128" y="464"/>
                </a:lnTo>
                <a:lnTo>
                  <a:pt x="128" y="470"/>
                </a:lnTo>
                <a:lnTo>
                  <a:pt x="128" y="470"/>
                </a:lnTo>
                <a:lnTo>
                  <a:pt x="128" y="476"/>
                </a:lnTo>
                <a:lnTo>
                  <a:pt x="128" y="476"/>
                </a:lnTo>
                <a:lnTo>
                  <a:pt x="128" y="484"/>
                </a:lnTo>
                <a:lnTo>
                  <a:pt x="128" y="484"/>
                </a:lnTo>
                <a:lnTo>
                  <a:pt x="130" y="490"/>
                </a:lnTo>
                <a:lnTo>
                  <a:pt x="130" y="490"/>
                </a:lnTo>
                <a:lnTo>
                  <a:pt x="130" y="492"/>
                </a:lnTo>
                <a:lnTo>
                  <a:pt x="130" y="492"/>
                </a:lnTo>
                <a:lnTo>
                  <a:pt x="128" y="498"/>
                </a:lnTo>
                <a:lnTo>
                  <a:pt x="128" y="498"/>
                </a:lnTo>
                <a:lnTo>
                  <a:pt x="126" y="504"/>
                </a:lnTo>
                <a:lnTo>
                  <a:pt x="126" y="504"/>
                </a:lnTo>
                <a:lnTo>
                  <a:pt x="124" y="514"/>
                </a:lnTo>
                <a:lnTo>
                  <a:pt x="124" y="514"/>
                </a:lnTo>
                <a:lnTo>
                  <a:pt x="122" y="526"/>
                </a:lnTo>
                <a:lnTo>
                  <a:pt x="122" y="526"/>
                </a:lnTo>
                <a:lnTo>
                  <a:pt x="120" y="534"/>
                </a:lnTo>
                <a:lnTo>
                  <a:pt x="122" y="536"/>
                </a:lnTo>
                <a:lnTo>
                  <a:pt x="122" y="536"/>
                </a:lnTo>
                <a:lnTo>
                  <a:pt x="124" y="542"/>
                </a:lnTo>
                <a:lnTo>
                  <a:pt x="124" y="542"/>
                </a:lnTo>
                <a:lnTo>
                  <a:pt x="126" y="544"/>
                </a:lnTo>
                <a:lnTo>
                  <a:pt x="126" y="544"/>
                </a:lnTo>
                <a:lnTo>
                  <a:pt x="126" y="546"/>
                </a:lnTo>
                <a:lnTo>
                  <a:pt x="126" y="546"/>
                </a:lnTo>
                <a:lnTo>
                  <a:pt x="126" y="546"/>
                </a:lnTo>
                <a:lnTo>
                  <a:pt x="126" y="546"/>
                </a:lnTo>
                <a:lnTo>
                  <a:pt x="126" y="546"/>
                </a:lnTo>
                <a:lnTo>
                  <a:pt x="128" y="550"/>
                </a:lnTo>
                <a:lnTo>
                  <a:pt x="128" y="550"/>
                </a:lnTo>
                <a:lnTo>
                  <a:pt x="130" y="554"/>
                </a:lnTo>
                <a:lnTo>
                  <a:pt x="130" y="554"/>
                </a:lnTo>
                <a:lnTo>
                  <a:pt x="132" y="556"/>
                </a:lnTo>
                <a:lnTo>
                  <a:pt x="132" y="556"/>
                </a:lnTo>
                <a:lnTo>
                  <a:pt x="132" y="556"/>
                </a:lnTo>
                <a:lnTo>
                  <a:pt x="132" y="556"/>
                </a:lnTo>
                <a:lnTo>
                  <a:pt x="132" y="560"/>
                </a:lnTo>
                <a:lnTo>
                  <a:pt x="132" y="560"/>
                </a:lnTo>
                <a:lnTo>
                  <a:pt x="132" y="562"/>
                </a:lnTo>
                <a:lnTo>
                  <a:pt x="132" y="562"/>
                </a:lnTo>
                <a:lnTo>
                  <a:pt x="136" y="564"/>
                </a:lnTo>
                <a:lnTo>
                  <a:pt x="136" y="564"/>
                </a:lnTo>
                <a:lnTo>
                  <a:pt x="138" y="564"/>
                </a:lnTo>
                <a:lnTo>
                  <a:pt x="138" y="564"/>
                </a:lnTo>
                <a:lnTo>
                  <a:pt x="138" y="564"/>
                </a:lnTo>
                <a:lnTo>
                  <a:pt x="138" y="564"/>
                </a:lnTo>
                <a:lnTo>
                  <a:pt x="140" y="566"/>
                </a:lnTo>
                <a:lnTo>
                  <a:pt x="140" y="566"/>
                </a:lnTo>
                <a:lnTo>
                  <a:pt x="140" y="566"/>
                </a:lnTo>
                <a:lnTo>
                  <a:pt x="140" y="566"/>
                </a:lnTo>
                <a:lnTo>
                  <a:pt x="140" y="568"/>
                </a:lnTo>
                <a:lnTo>
                  <a:pt x="140" y="568"/>
                </a:lnTo>
                <a:lnTo>
                  <a:pt x="140" y="568"/>
                </a:lnTo>
                <a:lnTo>
                  <a:pt x="140" y="568"/>
                </a:lnTo>
                <a:lnTo>
                  <a:pt x="142" y="572"/>
                </a:lnTo>
                <a:lnTo>
                  <a:pt x="142" y="572"/>
                </a:lnTo>
                <a:lnTo>
                  <a:pt x="152" y="572"/>
                </a:lnTo>
                <a:lnTo>
                  <a:pt x="152" y="572"/>
                </a:lnTo>
                <a:lnTo>
                  <a:pt x="164" y="572"/>
                </a:lnTo>
                <a:lnTo>
                  <a:pt x="164" y="572"/>
                </a:lnTo>
                <a:lnTo>
                  <a:pt x="168" y="570"/>
                </a:lnTo>
                <a:lnTo>
                  <a:pt x="170" y="570"/>
                </a:lnTo>
                <a:lnTo>
                  <a:pt x="170" y="570"/>
                </a:lnTo>
                <a:lnTo>
                  <a:pt x="170" y="568"/>
                </a:lnTo>
                <a:lnTo>
                  <a:pt x="170" y="568"/>
                </a:lnTo>
                <a:lnTo>
                  <a:pt x="170" y="566"/>
                </a:lnTo>
                <a:lnTo>
                  <a:pt x="170" y="566"/>
                </a:lnTo>
                <a:lnTo>
                  <a:pt x="170" y="566"/>
                </a:lnTo>
                <a:lnTo>
                  <a:pt x="170" y="566"/>
                </a:lnTo>
                <a:lnTo>
                  <a:pt x="170" y="562"/>
                </a:lnTo>
                <a:lnTo>
                  <a:pt x="170" y="562"/>
                </a:lnTo>
                <a:lnTo>
                  <a:pt x="168" y="558"/>
                </a:lnTo>
                <a:lnTo>
                  <a:pt x="168" y="558"/>
                </a:lnTo>
                <a:lnTo>
                  <a:pt x="166" y="556"/>
                </a:lnTo>
                <a:lnTo>
                  <a:pt x="166" y="556"/>
                </a:lnTo>
                <a:lnTo>
                  <a:pt x="166" y="554"/>
                </a:lnTo>
                <a:lnTo>
                  <a:pt x="166" y="554"/>
                </a:lnTo>
                <a:lnTo>
                  <a:pt x="164" y="554"/>
                </a:lnTo>
                <a:lnTo>
                  <a:pt x="164" y="554"/>
                </a:lnTo>
                <a:lnTo>
                  <a:pt x="164" y="552"/>
                </a:lnTo>
                <a:lnTo>
                  <a:pt x="164" y="552"/>
                </a:lnTo>
                <a:lnTo>
                  <a:pt x="166" y="550"/>
                </a:lnTo>
                <a:lnTo>
                  <a:pt x="166" y="550"/>
                </a:lnTo>
                <a:lnTo>
                  <a:pt x="166" y="548"/>
                </a:lnTo>
                <a:lnTo>
                  <a:pt x="166" y="548"/>
                </a:lnTo>
                <a:lnTo>
                  <a:pt x="166" y="546"/>
                </a:lnTo>
                <a:lnTo>
                  <a:pt x="166" y="546"/>
                </a:lnTo>
                <a:lnTo>
                  <a:pt x="166" y="544"/>
                </a:lnTo>
                <a:lnTo>
                  <a:pt x="166" y="544"/>
                </a:lnTo>
                <a:lnTo>
                  <a:pt x="166" y="542"/>
                </a:lnTo>
                <a:lnTo>
                  <a:pt x="166" y="542"/>
                </a:lnTo>
                <a:lnTo>
                  <a:pt x="166" y="542"/>
                </a:lnTo>
                <a:lnTo>
                  <a:pt x="166" y="542"/>
                </a:lnTo>
                <a:lnTo>
                  <a:pt x="166" y="540"/>
                </a:lnTo>
                <a:lnTo>
                  <a:pt x="166" y="540"/>
                </a:lnTo>
                <a:lnTo>
                  <a:pt x="168" y="538"/>
                </a:lnTo>
                <a:lnTo>
                  <a:pt x="168" y="538"/>
                </a:lnTo>
                <a:lnTo>
                  <a:pt x="168" y="532"/>
                </a:lnTo>
                <a:lnTo>
                  <a:pt x="168" y="532"/>
                </a:lnTo>
                <a:lnTo>
                  <a:pt x="170" y="524"/>
                </a:lnTo>
                <a:lnTo>
                  <a:pt x="170" y="524"/>
                </a:lnTo>
                <a:lnTo>
                  <a:pt x="172" y="510"/>
                </a:lnTo>
                <a:lnTo>
                  <a:pt x="172" y="510"/>
                </a:lnTo>
                <a:lnTo>
                  <a:pt x="174" y="500"/>
                </a:lnTo>
                <a:lnTo>
                  <a:pt x="174" y="500"/>
                </a:lnTo>
                <a:lnTo>
                  <a:pt x="174" y="484"/>
                </a:lnTo>
                <a:lnTo>
                  <a:pt x="174" y="484"/>
                </a:lnTo>
                <a:lnTo>
                  <a:pt x="176" y="458"/>
                </a:lnTo>
                <a:lnTo>
                  <a:pt x="176" y="458"/>
                </a:lnTo>
                <a:lnTo>
                  <a:pt x="178" y="444"/>
                </a:lnTo>
                <a:lnTo>
                  <a:pt x="178" y="444"/>
                </a:lnTo>
                <a:lnTo>
                  <a:pt x="180" y="436"/>
                </a:lnTo>
                <a:lnTo>
                  <a:pt x="180" y="436"/>
                </a:lnTo>
                <a:lnTo>
                  <a:pt x="184" y="420"/>
                </a:lnTo>
                <a:lnTo>
                  <a:pt x="184" y="420"/>
                </a:lnTo>
                <a:lnTo>
                  <a:pt x="188" y="400"/>
                </a:lnTo>
                <a:lnTo>
                  <a:pt x="188" y="400"/>
                </a:lnTo>
                <a:lnTo>
                  <a:pt x="188" y="386"/>
                </a:lnTo>
                <a:lnTo>
                  <a:pt x="188" y="386"/>
                </a:lnTo>
                <a:lnTo>
                  <a:pt x="188" y="376"/>
                </a:lnTo>
                <a:lnTo>
                  <a:pt x="188" y="376"/>
                </a:lnTo>
                <a:lnTo>
                  <a:pt x="190" y="366"/>
                </a:lnTo>
                <a:lnTo>
                  <a:pt x="190" y="366"/>
                </a:lnTo>
                <a:lnTo>
                  <a:pt x="192" y="344"/>
                </a:lnTo>
                <a:lnTo>
                  <a:pt x="192" y="344"/>
                </a:lnTo>
                <a:lnTo>
                  <a:pt x="192" y="330"/>
                </a:lnTo>
                <a:lnTo>
                  <a:pt x="192" y="330"/>
                </a:lnTo>
                <a:lnTo>
                  <a:pt x="194" y="314"/>
                </a:lnTo>
                <a:lnTo>
                  <a:pt x="194" y="314"/>
                </a:lnTo>
                <a:lnTo>
                  <a:pt x="194" y="304"/>
                </a:lnTo>
                <a:lnTo>
                  <a:pt x="194" y="304"/>
                </a:lnTo>
                <a:lnTo>
                  <a:pt x="194" y="300"/>
                </a:lnTo>
                <a:lnTo>
                  <a:pt x="194" y="300"/>
                </a:lnTo>
                <a:lnTo>
                  <a:pt x="194" y="298"/>
                </a:lnTo>
                <a:lnTo>
                  <a:pt x="194" y="298"/>
                </a:lnTo>
                <a:lnTo>
                  <a:pt x="196" y="296"/>
                </a:lnTo>
                <a:lnTo>
                  <a:pt x="196" y="296"/>
                </a:lnTo>
                <a:lnTo>
                  <a:pt x="196" y="296"/>
                </a:lnTo>
                <a:lnTo>
                  <a:pt x="196" y="294"/>
                </a:lnTo>
                <a:lnTo>
                  <a:pt x="196" y="294"/>
                </a:lnTo>
                <a:lnTo>
                  <a:pt x="198" y="292"/>
                </a:lnTo>
                <a:lnTo>
                  <a:pt x="198" y="292"/>
                </a:lnTo>
                <a:lnTo>
                  <a:pt x="200" y="292"/>
                </a:lnTo>
                <a:lnTo>
                  <a:pt x="200" y="292"/>
                </a:lnTo>
                <a:lnTo>
                  <a:pt x="200" y="294"/>
                </a:lnTo>
                <a:lnTo>
                  <a:pt x="200" y="294"/>
                </a:lnTo>
                <a:lnTo>
                  <a:pt x="200" y="296"/>
                </a:lnTo>
                <a:lnTo>
                  <a:pt x="200" y="296"/>
                </a:lnTo>
                <a:lnTo>
                  <a:pt x="200" y="296"/>
                </a:lnTo>
                <a:lnTo>
                  <a:pt x="200" y="296"/>
                </a:lnTo>
                <a:lnTo>
                  <a:pt x="200" y="296"/>
                </a:lnTo>
                <a:lnTo>
                  <a:pt x="204" y="292"/>
                </a:lnTo>
                <a:lnTo>
                  <a:pt x="204" y="292"/>
                </a:lnTo>
                <a:lnTo>
                  <a:pt x="206" y="286"/>
                </a:lnTo>
                <a:lnTo>
                  <a:pt x="206" y="286"/>
                </a:lnTo>
                <a:lnTo>
                  <a:pt x="208" y="284"/>
                </a:lnTo>
                <a:lnTo>
                  <a:pt x="208" y="284"/>
                </a:lnTo>
                <a:lnTo>
                  <a:pt x="210" y="282"/>
                </a:lnTo>
                <a:lnTo>
                  <a:pt x="210" y="282"/>
                </a:lnTo>
                <a:lnTo>
                  <a:pt x="212" y="280"/>
                </a:lnTo>
                <a:lnTo>
                  <a:pt x="212" y="280"/>
                </a:lnTo>
                <a:lnTo>
                  <a:pt x="212" y="280"/>
                </a:lnTo>
                <a:lnTo>
                  <a:pt x="212" y="280"/>
                </a:lnTo>
                <a:lnTo>
                  <a:pt x="214" y="278"/>
                </a:lnTo>
                <a:lnTo>
                  <a:pt x="214" y="278"/>
                </a:lnTo>
                <a:lnTo>
                  <a:pt x="214" y="276"/>
                </a:lnTo>
                <a:lnTo>
                  <a:pt x="214" y="276"/>
                </a:lnTo>
                <a:lnTo>
                  <a:pt x="216" y="270"/>
                </a:lnTo>
                <a:lnTo>
                  <a:pt x="216" y="270"/>
                </a:lnTo>
                <a:lnTo>
                  <a:pt x="218" y="264"/>
                </a:lnTo>
                <a:lnTo>
                  <a:pt x="218" y="264"/>
                </a:lnTo>
                <a:lnTo>
                  <a:pt x="218" y="258"/>
                </a:lnTo>
                <a:lnTo>
                  <a:pt x="218" y="258"/>
                </a:lnTo>
                <a:lnTo>
                  <a:pt x="218" y="256"/>
                </a:lnTo>
                <a:lnTo>
                  <a:pt x="218" y="256"/>
                </a:lnTo>
                <a:lnTo>
                  <a:pt x="218" y="250"/>
                </a:lnTo>
                <a:lnTo>
                  <a:pt x="218" y="250"/>
                </a:lnTo>
                <a:lnTo>
                  <a:pt x="218" y="246"/>
                </a:lnTo>
                <a:lnTo>
                  <a:pt x="218" y="246"/>
                </a:lnTo>
                <a:lnTo>
                  <a:pt x="220" y="242"/>
                </a:lnTo>
                <a:lnTo>
                  <a:pt x="220" y="242"/>
                </a:lnTo>
                <a:lnTo>
                  <a:pt x="222" y="238"/>
                </a:lnTo>
                <a:lnTo>
                  <a:pt x="222" y="238"/>
                </a:lnTo>
                <a:lnTo>
                  <a:pt x="222" y="232"/>
                </a:lnTo>
                <a:lnTo>
                  <a:pt x="222" y="232"/>
                </a:lnTo>
                <a:lnTo>
                  <a:pt x="222" y="228"/>
                </a:lnTo>
                <a:lnTo>
                  <a:pt x="222" y="228"/>
                </a:lnTo>
                <a:lnTo>
                  <a:pt x="224" y="222"/>
                </a:lnTo>
                <a:lnTo>
                  <a:pt x="224" y="222"/>
                </a:lnTo>
                <a:lnTo>
                  <a:pt x="224" y="218"/>
                </a:lnTo>
                <a:lnTo>
                  <a:pt x="224" y="218"/>
                </a:lnTo>
                <a:close/>
                <a:moveTo>
                  <a:pt x="32" y="292"/>
                </a:moveTo>
                <a:lnTo>
                  <a:pt x="32" y="292"/>
                </a:lnTo>
                <a:lnTo>
                  <a:pt x="32" y="292"/>
                </a:lnTo>
                <a:lnTo>
                  <a:pt x="32" y="292"/>
                </a:lnTo>
                <a:lnTo>
                  <a:pt x="32" y="290"/>
                </a:lnTo>
                <a:lnTo>
                  <a:pt x="32" y="290"/>
                </a:lnTo>
                <a:lnTo>
                  <a:pt x="32" y="288"/>
                </a:lnTo>
                <a:lnTo>
                  <a:pt x="30" y="284"/>
                </a:lnTo>
                <a:lnTo>
                  <a:pt x="30" y="284"/>
                </a:lnTo>
                <a:lnTo>
                  <a:pt x="34" y="282"/>
                </a:lnTo>
                <a:lnTo>
                  <a:pt x="34" y="282"/>
                </a:lnTo>
                <a:lnTo>
                  <a:pt x="42" y="282"/>
                </a:lnTo>
                <a:lnTo>
                  <a:pt x="42" y="282"/>
                </a:lnTo>
                <a:lnTo>
                  <a:pt x="48" y="282"/>
                </a:lnTo>
                <a:lnTo>
                  <a:pt x="48" y="282"/>
                </a:lnTo>
                <a:lnTo>
                  <a:pt x="52" y="284"/>
                </a:lnTo>
                <a:lnTo>
                  <a:pt x="52" y="284"/>
                </a:lnTo>
                <a:lnTo>
                  <a:pt x="52" y="288"/>
                </a:lnTo>
                <a:lnTo>
                  <a:pt x="52" y="288"/>
                </a:lnTo>
                <a:lnTo>
                  <a:pt x="52" y="292"/>
                </a:lnTo>
                <a:lnTo>
                  <a:pt x="52" y="292"/>
                </a:lnTo>
                <a:lnTo>
                  <a:pt x="52" y="292"/>
                </a:lnTo>
                <a:lnTo>
                  <a:pt x="52" y="292"/>
                </a:lnTo>
                <a:lnTo>
                  <a:pt x="46" y="292"/>
                </a:lnTo>
                <a:lnTo>
                  <a:pt x="46" y="292"/>
                </a:lnTo>
                <a:lnTo>
                  <a:pt x="36" y="292"/>
                </a:lnTo>
                <a:lnTo>
                  <a:pt x="36" y="292"/>
                </a:lnTo>
                <a:lnTo>
                  <a:pt x="32" y="292"/>
                </a:lnTo>
                <a:lnTo>
                  <a:pt x="32" y="292"/>
                </a:lnTo>
                <a:close/>
                <a:moveTo>
                  <a:pt x="46" y="318"/>
                </a:moveTo>
                <a:lnTo>
                  <a:pt x="46" y="318"/>
                </a:lnTo>
                <a:lnTo>
                  <a:pt x="46" y="318"/>
                </a:lnTo>
                <a:lnTo>
                  <a:pt x="46" y="318"/>
                </a:lnTo>
                <a:lnTo>
                  <a:pt x="44" y="316"/>
                </a:lnTo>
                <a:lnTo>
                  <a:pt x="44" y="316"/>
                </a:lnTo>
                <a:lnTo>
                  <a:pt x="42" y="316"/>
                </a:lnTo>
                <a:lnTo>
                  <a:pt x="42" y="316"/>
                </a:lnTo>
                <a:lnTo>
                  <a:pt x="42" y="314"/>
                </a:lnTo>
                <a:lnTo>
                  <a:pt x="42" y="314"/>
                </a:lnTo>
                <a:lnTo>
                  <a:pt x="42" y="314"/>
                </a:lnTo>
                <a:lnTo>
                  <a:pt x="42" y="314"/>
                </a:lnTo>
                <a:lnTo>
                  <a:pt x="42" y="312"/>
                </a:lnTo>
                <a:lnTo>
                  <a:pt x="42" y="312"/>
                </a:lnTo>
                <a:lnTo>
                  <a:pt x="42" y="312"/>
                </a:lnTo>
                <a:lnTo>
                  <a:pt x="42" y="312"/>
                </a:lnTo>
                <a:lnTo>
                  <a:pt x="44" y="312"/>
                </a:lnTo>
                <a:lnTo>
                  <a:pt x="44" y="312"/>
                </a:lnTo>
                <a:lnTo>
                  <a:pt x="46" y="310"/>
                </a:lnTo>
                <a:lnTo>
                  <a:pt x="46" y="310"/>
                </a:lnTo>
                <a:lnTo>
                  <a:pt x="46" y="312"/>
                </a:lnTo>
                <a:lnTo>
                  <a:pt x="46" y="312"/>
                </a:lnTo>
                <a:lnTo>
                  <a:pt x="46" y="314"/>
                </a:lnTo>
                <a:lnTo>
                  <a:pt x="46" y="314"/>
                </a:lnTo>
                <a:lnTo>
                  <a:pt x="48" y="316"/>
                </a:lnTo>
                <a:lnTo>
                  <a:pt x="48" y="316"/>
                </a:lnTo>
                <a:lnTo>
                  <a:pt x="48" y="318"/>
                </a:lnTo>
                <a:lnTo>
                  <a:pt x="48" y="318"/>
                </a:lnTo>
                <a:lnTo>
                  <a:pt x="48" y="318"/>
                </a:lnTo>
                <a:lnTo>
                  <a:pt x="48" y="318"/>
                </a:lnTo>
                <a:lnTo>
                  <a:pt x="46" y="318"/>
                </a:lnTo>
                <a:lnTo>
                  <a:pt x="46" y="318"/>
                </a:lnTo>
                <a:close/>
                <a:moveTo>
                  <a:pt x="46" y="322"/>
                </a:moveTo>
                <a:lnTo>
                  <a:pt x="46" y="322"/>
                </a:lnTo>
                <a:lnTo>
                  <a:pt x="44" y="324"/>
                </a:lnTo>
                <a:lnTo>
                  <a:pt x="44" y="324"/>
                </a:lnTo>
                <a:lnTo>
                  <a:pt x="44" y="322"/>
                </a:lnTo>
                <a:lnTo>
                  <a:pt x="44" y="322"/>
                </a:lnTo>
                <a:lnTo>
                  <a:pt x="46" y="322"/>
                </a:lnTo>
                <a:lnTo>
                  <a:pt x="46" y="322"/>
                </a:lnTo>
                <a:close/>
                <a:moveTo>
                  <a:pt x="42" y="350"/>
                </a:moveTo>
                <a:lnTo>
                  <a:pt x="42" y="350"/>
                </a:lnTo>
                <a:lnTo>
                  <a:pt x="40" y="348"/>
                </a:lnTo>
                <a:lnTo>
                  <a:pt x="40" y="348"/>
                </a:lnTo>
                <a:lnTo>
                  <a:pt x="40" y="348"/>
                </a:lnTo>
                <a:lnTo>
                  <a:pt x="40" y="348"/>
                </a:lnTo>
                <a:lnTo>
                  <a:pt x="40" y="348"/>
                </a:lnTo>
                <a:lnTo>
                  <a:pt x="38" y="348"/>
                </a:lnTo>
                <a:lnTo>
                  <a:pt x="38" y="348"/>
                </a:lnTo>
                <a:lnTo>
                  <a:pt x="38" y="348"/>
                </a:lnTo>
                <a:lnTo>
                  <a:pt x="38" y="348"/>
                </a:lnTo>
                <a:lnTo>
                  <a:pt x="36" y="348"/>
                </a:lnTo>
                <a:lnTo>
                  <a:pt x="36" y="348"/>
                </a:lnTo>
                <a:lnTo>
                  <a:pt x="34" y="348"/>
                </a:lnTo>
                <a:lnTo>
                  <a:pt x="34" y="348"/>
                </a:lnTo>
                <a:lnTo>
                  <a:pt x="36" y="346"/>
                </a:lnTo>
                <a:lnTo>
                  <a:pt x="36" y="346"/>
                </a:lnTo>
                <a:lnTo>
                  <a:pt x="38" y="338"/>
                </a:lnTo>
                <a:lnTo>
                  <a:pt x="38" y="338"/>
                </a:lnTo>
                <a:lnTo>
                  <a:pt x="42" y="332"/>
                </a:lnTo>
                <a:lnTo>
                  <a:pt x="42" y="332"/>
                </a:lnTo>
                <a:lnTo>
                  <a:pt x="42" y="332"/>
                </a:lnTo>
                <a:lnTo>
                  <a:pt x="42" y="332"/>
                </a:lnTo>
                <a:lnTo>
                  <a:pt x="44" y="332"/>
                </a:lnTo>
                <a:lnTo>
                  <a:pt x="44" y="332"/>
                </a:lnTo>
                <a:lnTo>
                  <a:pt x="44" y="334"/>
                </a:lnTo>
                <a:lnTo>
                  <a:pt x="44" y="334"/>
                </a:lnTo>
                <a:lnTo>
                  <a:pt x="44" y="340"/>
                </a:lnTo>
                <a:lnTo>
                  <a:pt x="44" y="340"/>
                </a:lnTo>
                <a:lnTo>
                  <a:pt x="44" y="350"/>
                </a:lnTo>
                <a:lnTo>
                  <a:pt x="44" y="350"/>
                </a:lnTo>
                <a:lnTo>
                  <a:pt x="44" y="350"/>
                </a:lnTo>
                <a:lnTo>
                  <a:pt x="44" y="350"/>
                </a:lnTo>
                <a:lnTo>
                  <a:pt x="42" y="350"/>
                </a:lnTo>
                <a:lnTo>
                  <a:pt x="42" y="350"/>
                </a:lnTo>
                <a:lnTo>
                  <a:pt x="42" y="350"/>
                </a:lnTo>
                <a:lnTo>
                  <a:pt x="42" y="350"/>
                </a:lnTo>
                <a:close/>
                <a:moveTo>
                  <a:pt x="46" y="516"/>
                </a:moveTo>
                <a:lnTo>
                  <a:pt x="46" y="516"/>
                </a:lnTo>
                <a:lnTo>
                  <a:pt x="46" y="518"/>
                </a:lnTo>
                <a:lnTo>
                  <a:pt x="46" y="518"/>
                </a:lnTo>
                <a:lnTo>
                  <a:pt x="46" y="518"/>
                </a:lnTo>
                <a:lnTo>
                  <a:pt x="46" y="518"/>
                </a:lnTo>
                <a:lnTo>
                  <a:pt x="44" y="518"/>
                </a:lnTo>
                <a:lnTo>
                  <a:pt x="44" y="518"/>
                </a:lnTo>
                <a:lnTo>
                  <a:pt x="42" y="516"/>
                </a:lnTo>
                <a:lnTo>
                  <a:pt x="42" y="516"/>
                </a:lnTo>
                <a:lnTo>
                  <a:pt x="44" y="516"/>
                </a:lnTo>
                <a:lnTo>
                  <a:pt x="44" y="516"/>
                </a:lnTo>
                <a:lnTo>
                  <a:pt x="46" y="514"/>
                </a:lnTo>
                <a:lnTo>
                  <a:pt x="46" y="514"/>
                </a:lnTo>
                <a:lnTo>
                  <a:pt x="46" y="516"/>
                </a:lnTo>
                <a:lnTo>
                  <a:pt x="46" y="516"/>
                </a:lnTo>
                <a:close/>
                <a:moveTo>
                  <a:pt x="56" y="324"/>
                </a:moveTo>
                <a:lnTo>
                  <a:pt x="56" y="324"/>
                </a:lnTo>
                <a:lnTo>
                  <a:pt x="54" y="328"/>
                </a:lnTo>
                <a:lnTo>
                  <a:pt x="54" y="328"/>
                </a:lnTo>
                <a:lnTo>
                  <a:pt x="52" y="334"/>
                </a:lnTo>
                <a:lnTo>
                  <a:pt x="52" y="334"/>
                </a:lnTo>
                <a:lnTo>
                  <a:pt x="52" y="338"/>
                </a:lnTo>
                <a:lnTo>
                  <a:pt x="52" y="338"/>
                </a:lnTo>
                <a:lnTo>
                  <a:pt x="50" y="344"/>
                </a:lnTo>
                <a:lnTo>
                  <a:pt x="50" y="344"/>
                </a:lnTo>
                <a:lnTo>
                  <a:pt x="50" y="346"/>
                </a:lnTo>
                <a:lnTo>
                  <a:pt x="50" y="346"/>
                </a:lnTo>
                <a:lnTo>
                  <a:pt x="50" y="346"/>
                </a:lnTo>
                <a:lnTo>
                  <a:pt x="50" y="346"/>
                </a:lnTo>
                <a:lnTo>
                  <a:pt x="50" y="342"/>
                </a:lnTo>
                <a:lnTo>
                  <a:pt x="50" y="342"/>
                </a:lnTo>
                <a:lnTo>
                  <a:pt x="50" y="340"/>
                </a:lnTo>
                <a:lnTo>
                  <a:pt x="50" y="340"/>
                </a:lnTo>
                <a:lnTo>
                  <a:pt x="50" y="336"/>
                </a:lnTo>
                <a:lnTo>
                  <a:pt x="50" y="336"/>
                </a:lnTo>
                <a:lnTo>
                  <a:pt x="50" y="334"/>
                </a:lnTo>
                <a:lnTo>
                  <a:pt x="50" y="334"/>
                </a:lnTo>
                <a:lnTo>
                  <a:pt x="50" y="334"/>
                </a:lnTo>
                <a:lnTo>
                  <a:pt x="50" y="334"/>
                </a:lnTo>
                <a:lnTo>
                  <a:pt x="50" y="332"/>
                </a:lnTo>
                <a:lnTo>
                  <a:pt x="50" y="332"/>
                </a:lnTo>
                <a:lnTo>
                  <a:pt x="50" y="330"/>
                </a:lnTo>
                <a:lnTo>
                  <a:pt x="50" y="330"/>
                </a:lnTo>
                <a:lnTo>
                  <a:pt x="50" y="330"/>
                </a:lnTo>
                <a:lnTo>
                  <a:pt x="50" y="330"/>
                </a:lnTo>
                <a:lnTo>
                  <a:pt x="50" y="330"/>
                </a:lnTo>
                <a:lnTo>
                  <a:pt x="50" y="330"/>
                </a:lnTo>
                <a:lnTo>
                  <a:pt x="50" y="328"/>
                </a:lnTo>
                <a:lnTo>
                  <a:pt x="50" y="328"/>
                </a:lnTo>
                <a:lnTo>
                  <a:pt x="52" y="328"/>
                </a:lnTo>
                <a:lnTo>
                  <a:pt x="52" y="328"/>
                </a:lnTo>
                <a:lnTo>
                  <a:pt x="52" y="326"/>
                </a:lnTo>
                <a:lnTo>
                  <a:pt x="52" y="324"/>
                </a:lnTo>
                <a:lnTo>
                  <a:pt x="52" y="324"/>
                </a:lnTo>
                <a:lnTo>
                  <a:pt x="50" y="324"/>
                </a:lnTo>
                <a:lnTo>
                  <a:pt x="50" y="324"/>
                </a:lnTo>
                <a:lnTo>
                  <a:pt x="48" y="324"/>
                </a:lnTo>
                <a:lnTo>
                  <a:pt x="48" y="324"/>
                </a:lnTo>
                <a:lnTo>
                  <a:pt x="48" y="324"/>
                </a:lnTo>
                <a:lnTo>
                  <a:pt x="48" y="324"/>
                </a:lnTo>
                <a:lnTo>
                  <a:pt x="48" y="324"/>
                </a:lnTo>
                <a:lnTo>
                  <a:pt x="48" y="324"/>
                </a:lnTo>
                <a:lnTo>
                  <a:pt x="46" y="322"/>
                </a:lnTo>
                <a:lnTo>
                  <a:pt x="46" y="322"/>
                </a:lnTo>
                <a:lnTo>
                  <a:pt x="48" y="322"/>
                </a:lnTo>
                <a:lnTo>
                  <a:pt x="48" y="322"/>
                </a:lnTo>
                <a:lnTo>
                  <a:pt x="50" y="322"/>
                </a:lnTo>
                <a:lnTo>
                  <a:pt x="50" y="322"/>
                </a:lnTo>
                <a:lnTo>
                  <a:pt x="52" y="322"/>
                </a:lnTo>
                <a:lnTo>
                  <a:pt x="52" y="322"/>
                </a:lnTo>
                <a:lnTo>
                  <a:pt x="52" y="324"/>
                </a:lnTo>
                <a:lnTo>
                  <a:pt x="52" y="324"/>
                </a:lnTo>
                <a:lnTo>
                  <a:pt x="54" y="324"/>
                </a:lnTo>
                <a:lnTo>
                  <a:pt x="54" y="324"/>
                </a:lnTo>
                <a:lnTo>
                  <a:pt x="56" y="324"/>
                </a:lnTo>
                <a:lnTo>
                  <a:pt x="56" y="324"/>
                </a:lnTo>
                <a:lnTo>
                  <a:pt x="56" y="324"/>
                </a:lnTo>
                <a:lnTo>
                  <a:pt x="56" y="324"/>
                </a:lnTo>
                <a:close/>
                <a:moveTo>
                  <a:pt x="62" y="268"/>
                </a:moveTo>
                <a:lnTo>
                  <a:pt x="62" y="268"/>
                </a:lnTo>
                <a:lnTo>
                  <a:pt x="60" y="276"/>
                </a:lnTo>
                <a:lnTo>
                  <a:pt x="60" y="276"/>
                </a:lnTo>
                <a:lnTo>
                  <a:pt x="60" y="284"/>
                </a:lnTo>
                <a:lnTo>
                  <a:pt x="60" y="284"/>
                </a:lnTo>
                <a:lnTo>
                  <a:pt x="58" y="288"/>
                </a:lnTo>
                <a:lnTo>
                  <a:pt x="58" y="288"/>
                </a:lnTo>
                <a:lnTo>
                  <a:pt x="58" y="292"/>
                </a:lnTo>
                <a:lnTo>
                  <a:pt x="58" y="292"/>
                </a:lnTo>
                <a:lnTo>
                  <a:pt x="58" y="296"/>
                </a:lnTo>
                <a:lnTo>
                  <a:pt x="58" y="296"/>
                </a:lnTo>
                <a:lnTo>
                  <a:pt x="58" y="300"/>
                </a:lnTo>
                <a:lnTo>
                  <a:pt x="58" y="300"/>
                </a:lnTo>
                <a:lnTo>
                  <a:pt x="56" y="306"/>
                </a:lnTo>
                <a:lnTo>
                  <a:pt x="56" y="306"/>
                </a:lnTo>
                <a:lnTo>
                  <a:pt x="56" y="314"/>
                </a:lnTo>
                <a:lnTo>
                  <a:pt x="56" y="314"/>
                </a:lnTo>
                <a:lnTo>
                  <a:pt x="56" y="314"/>
                </a:lnTo>
                <a:lnTo>
                  <a:pt x="56" y="314"/>
                </a:lnTo>
                <a:lnTo>
                  <a:pt x="54" y="312"/>
                </a:lnTo>
                <a:lnTo>
                  <a:pt x="54" y="312"/>
                </a:lnTo>
                <a:lnTo>
                  <a:pt x="54" y="308"/>
                </a:lnTo>
                <a:lnTo>
                  <a:pt x="54" y="308"/>
                </a:lnTo>
                <a:lnTo>
                  <a:pt x="52" y="304"/>
                </a:lnTo>
                <a:lnTo>
                  <a:pt x="52" y="304"/>
                </a:lnTo>
                <a:lnTo>
                  <a:pt x="52" y="302"/>
                </a:lnTo>
                <a:lnTo>
                  <a:pt x="52" y="302"/>
                </a:lnTo>
                <a:lnTo>
                  <a:pt x="52" y="298"/>
                </a:lnTo>
                <a:lnTo>
                  <a:pt x="52" y="298"/>
                </a:lnTo>
                <a:lnTo>
                  <a:pt x="52" y="296"/>
                </a:lnTo>
                <a:lnTo>
                  <a:pt x="52" y="296"/>
                </a:lnTo>
                <a:lnTo>
                  <a:pt x="52" y="294"/>
                </a:lnTo>
                <a:lnTo>
                  <a:pt x="52" y="294"/>
                </a:lnTo>
                <a:lnTo>
                  <a:pt x="52" y="294"/>
                </a:lnTo>
                <a:lnTo>
                  <a:pt x="52" y="294"/>
                </a:lnTo>
                <a:lnTo>
                  <a:pt x="52" y="292"/>
                </a:lnTo>
                <a:lnTo>
                  <a:pt x="52" y="292"/>
                </a:lnTo>
                <a:lnTo>
                  <a:pt x="52" y="290"/>
                </a:lnTo>
                <a:lnTo>
                  <a:pt x="52" y="290"/>
                </a:lnTo>
                <a:lnTo>
                  <a:pt x="54" y="290"/>
                </a:lnTo>
                <a:lnTo>
                  <a:pt x="54" y="290"/>
                </a:lnTo>
                <a:lnTo>
                  <a:pt x="54" y="290"/>
                </a:lnTo>
                <a:lnTo>
                  <a:pt x="54" y="290"/>
                </a:lnTo>
                <a:lnTo>
                  <a:pt x="56" y="286"/>
                </a:lnTo>
                <a:lnTo>
                  <a:pt x="56" y="286"/>
                </a:lnTo>
                <a:lnTo>
                  <a:pt x="56" y="282"/>
                </a:lnTo>
                <a:lnTo>
                  <a:pt x="56" y="282"/>
                </a:lnTo>
                <a:lnTo>
                  <a:pt x="58" y="276"/>
                </a:lnTo>
                <a:lnTo>
                  <a:pt x="58" y="276"/>
                </a:lnTo>
                <a:lnTo>
                  <a:pt x="60" y="270"/>
                </a:lnTo>
                <a:lnTo>
                  <a:pt x="60" y="270"/>
                </a:lnTo>
                <a:lnTo>
                  <a:pt x="62" y="264"/>
                </a:lnTo>
                <a:lnTo>
                  <a:pt x="62" y="264"/>
                </a:lnTo>
                <a:lnTo>
                  <a:pt x="62" y="266"/>
                </a:lnTo>
                <a:lnTo>
                  <a:pt x="62" y="266"/>
                </a:lnTo>
                <a:lnTo>
                  <a:pt x="62" y="268"/>
                </a:lnTo>
                <a:lnTo>
                  <a:pt x="62" y="268"/>
                </a:lnTo>
                <a:close/>
                <a:moveTo>
                  <a:pt x="116" y="100"/>
                </a:moveTo>
                <a:lnTo>
                  <a:pt x="116" y="100"/>
                </a:lnTo>
                <a:lnTo>
                  <a:pt x="116" y="104"/>
                </a:lnTo>
                <a:lnTo>
                  <a:pt x="116" y="104"/>
                </a:lnTo>
                <a:lnTo>
                  <a:pt x="110" y="112"/>
                </a:lnTo>
                <a:lnTo>
                  <a:pt x="110" y="112"/>
                </a:lnTo>
                <a:lnTo>
                  <a:pt x="106" y="128"/>
                </a:lnTo>
                <a:lnTo>
                  <a:pt x="106" y="128"/>
                </a:lnTo>
                <a:lnTo>
                  <a:pt x="104" y="124"/>
                </a:lnTo>
                <a:lnTo>
                  <a:pt x="102" y="114"/>
                </a:lnTo>
                <a:lnTo>
                  <a:pt x="102" y="114"/>
                </a:lnTo>
                <a:lnTo>
                  <a:pt x="102" y="100"/>
                </a:lnTo>
                <a:lnTo>
                  <a:pt x="102" y="100"/>
                </a:lnTo>
                <a:lnTo>
                  <a:pt x="102" y="92"/>
                </a:lnTo>
                <a:lnTo>
                  <a:pt x="102" y="92"/>
                </a:lnTo>
                <a:lnTo>
                  <a:pt x="102" y="96"/>
                </a:lnTo>
                <a:lnTo>
                  <a:pt x="106" y="100"/>
                </a:lnTo>
                <a:lnTo>
                  <a:pt x="106" y="100"/>
                </a:lnTo>
                <a:lnTo>
                  <a:pt x="110" y="106"/>
                </a:lnTo>
                <a:lnTo>
                  <a:pt x="110" y="106"/>
                </a:lnTo>
                <a:lnTo>
                  <a:pt x="114" y="102"/>
                </a:lnTo>
                <a:lnTo>
                  <a:pt x="114" y="102"/>
                </a:lnTo>
                <a:lnTo>
                  <a:pt x="116" y="96"/>
                </a:lnTo>
                <a:lnTo>
                  <a:pt x="116" y="96"/>
                </a:lnTo>
                <a:lnTo>
                  <a:pt x="116" y="96"/>
                </a:lnTo>
                <a:lnTo>
                  <a:pt x="116" y="96"/>
                </a:lnTo>
                <a:lnTo>
                  <a:pt x="118" y="98"/>
                </a:lnTo>
                <a:lnTo>
                  <a:pt x="118" y="98"/>
                </a:lnTo>
                <a:lnTo>
                  <a:pt x="116" y="100"/>
                </a:lnTo>
                <a:lnTo>
                  <a:pt x="116" y="100"/>
                </a:lnTo>
                <a:close/>
                <a:moveTo>
                  <a:pt x="116" y="94"/>
                </a:moveTo>
                <a:lnTo>
                  <a:pt x="116" y="94"/>
                </a:lnTo>
                <a:lnTo>
                  <a:pt x="114" y="100"/>
                </a:lnTo>
                <a:lnTo>
                  <a:pt x="110" y="106"/>
                </a:lnTo>
                <a:lnTo>
                  <a:pt x="110" y="106"/>
                </a:lnTo>
                <a:lnTo>
                  <a:pt x="106" y="100"/>
                </a:lnTo>
                <a:lnTo>
                  <a:pt x="102" y="92"/>
                </a:lnTo>
                <a:lnTo>
                  <a:pt x="102" y="92"/>
                </a:lnTo>
                <a:lnTo>
                  <a:pt x="102" y="84"/>
                </a:lnTo>
                <a:lnTo>
                  <a:pt x="104" y="78"/>
                </a:lnTo>
                <a:lnTo>
                  <a:pt x="104" y="78"/>
                </a:lnTo>
                <a:lnTo>
                  <a:pt x="110" y="82"/>
                </a:lnTo>
                <a:lnTo>
                  <a:pt x="110" y="82"/>
                </a:lnTo>
                <a:lnTo>
                  <a:pt x="120" y="88"/>
                </a:lnTo>
                <a:lnTo>
                  <a:pt x="120" y="88"/>
                </a:lnTo>
                <a:lnTo>
                  <a:pt x="118" y="90"/>
                </a:lnTo>
                <a:lnTo>
                  <a:pt x="116" y="94"/>
                </a:lnTo>
                <a:lnTo>
                  <a:pt x="116" y="94"/>
                </a:lnTo>
                <a:close/>
                <a:moveTo>
                  <a:pt x="134" y="110"/>
                </a:moveTo>
                <a:lnTo>
                  <a:pt x="134" y="110"/>
                </a:lnTo>
                <a:lnTo>
                  <a:pt x="126" y="128"/>
                </a:lnTo>
                <a:lnTo>
                  <a:pt x="126" y="128"/>
                </a:lnTo>
                <a:lnTo>
                  <a:pt x="126" y="112"/>
                </a:lnTo>
                <a:lnTo>
                  <a:pt x="126" y="112"/>
                </a:lnTo>
                <a:lnTo>
                  <a:pt x="124" y="102"/>
                </a:lnTo>
                <a:lnTo>
                  <a:pt x="122" y="98"/>
                </a:lnTo>
                <a:lnTo>
                  <a:pt x="122" y="98"/>
                </a:lnTo>
                <a:lnTo>
                  <a:pt x="124" y="96"/>
                </a:lnTo>
                <a:lnTo>
                  <a:pt x="124" y="96"/>
                </a:lnTo>
                <a:lnTo>
                  <a:pt x="124" y="96"/>
                </a:lnTo>
                <a:lnTo>
                  <a:pt x="124" y="96"/>
                </a:lnTo>
                <a:lnTo>
                  <a:pt x="128" y="102"/>
                </a:lnTo>
                <a:lnTo>
                  <a:pt x="128" y="102"/>
                </a:lnTo>
                <a:lnTo>
                  <a:pt x="130" y="106"/>
                </a:lnTo>
                <a:lnTo>
                  <a:pt x="130" y="106"/>
                </a:lnTo>
                <a:lnTo>
                  <a:pt x="132" y="104"/>
                </a:lnTo>
                <a:lnTo>
                  <a:pt x="132" y="104"/>
                </a:lnTo>
                <a:lnTo>
                  <a:pt x="136" y="100"/>
                </a:lnTo>
                <a:lnTo>
                  <a:pt x="136" y="100"/>
                </a:lnTo>
                <a:lnTo>
                  <a:pt x="138" y="96"/>
                </a:lnTo>
                <a:lnTo>
                  <a:pt x="138" y="96"/>
                </a:lnTo>
                <a:lnTo>
                  <a:pt x="134" y="110"/>
                </a:lnTo>
                <a:lnTo>
                  <a:pt x="134" y="110"/>
                </a:lnTo>
                <a:close/>
                <a:moveTo>
                  <a:pt x="146" y="76"/>
                </a:moveTo>
                <a:lnTo>
                  <a:pt x="146" y="76"/>
                </a:lnTo>
                <a:lnTo>
                  <a:pt x="140" y="96"/>
                </a:lnTo>
                <a:lnTo>
                  <a:pt x="140" y="96"/>
                </a:lnTo>
                <a:lnTo>
                  <a:pt x="132" y="104"/>
                </a:lnTo>
                <a:lnTo>
                  <a:pt x="132" y="104"/>
                </a:lnTo>
                <a:lnTo>
                  <a:pt x="130" y="106"/>
                </a:lnTo>
                <a:lnTo>
                  <a:pt x="130" y="104"/>
                </a:lnTo>
                <a:lnTo>
                  <a:pt x="130" y="104"/>
                </a:lnTo>
                <a:lnTo>
                  <a:pt x="124" y="96"/>
                </a:lnTo>
                <a:lnTo>
                  <a:pt x="124" y="96"/>
                </a:lnTo>
                <a:lnTo>
                  <a:pt x="122" y="88"/>
                </a:lnTo>
                <a:lnTo>
                  <a:pt x="122" y="88"/>
                </a:lnTo>
                <a:lnTo>
                  <a:pt x="130" y="82"/>
                </a:lnTo>
                <a:lnTo>
                  <a:pt x="130" y="82"/>
                </a:lnTo>
                <a:lnTo>
                  <a:pt x="140" y="76"/>
                </a:lnTo>
                <a:lnTo>
                  <a:pt x="140" y="76"/>
                </a:lnTo>
                <a:lnTo>
                  <a:pt x="144" y="72"/>
                </a:lnTo>
                <a:lnTo>
                  <a:pt x="144" y="70"/>
                </a:lnTo>
                <a:lnTo>
                  <a:pt x="144" y="70"/>
                </a:lnTo>
                <a:lnTo>
                  <a:pt x="144" y="72"/>
                </a:lnTo>
                <a:lnTo>
                  <a:pt x="144" y="72"/>
                </a:lnTo>
                <a:lnTo>
                  <a:pt x="146" y="74"/>
                </a:lnTo>
                <a:lnTo>
                  <a:pt x="146" y="76"/>
                </a:lnTo>
                <a:lnTo>
                  <a:pt x="146" y="76"/>
                </a:lnTo>
                <a:close/>
                <a:moveTo>
                  <a:pt x="198" y="290"/>
                </a:moveTo>
                <a:lnTo>
                  <a:pt x="198" y="290"/>
                </a:lnTo>
                <a:lnTo>
                  <a:pt x="196" y="292"/>
                </a:lnTo>
                <a:lnTo>
                  <a:pt x="196" y="292"/>
                </a:lnTo>
                <a:lnTo>
                  <a:pt x="196" y="290"/>
                </a:lnTo>
                <a:lnTo>
                  <a:pt x="196" y="290"/>
                </a:lnTo>
                <a:lnTo>
                  <a:pt x="196" y="290"/>
                </a:lnTo>
                <a:lnTo>
                  <a:pt x="196" y="288"/>
                </a:lnTo>
                <a:lnTo>
                  <a:pt x="196" y="288"/>
                </a:lnTo>
                <a:lnTo>
                  <a:pt x="196" y="286"/>
                </a:lnTo>
                <a:lnTo>
                  <a:pt x="194" y="284"/>
                </a:lnTo>
                <a:lnTo>
                  <a:pt x="194" y="284"/>
                </a:lnTo>
                <a:lnTo>
                  <a:pt x="190" y="282"/>
                </a:lnTo>
                <a:lnTo>
                  <a:pt x="190" y="282"/>
                </a:lnTo>
                <a:lnTo>
                  <a:pt x="188" y="278"/>
                </a:lnTo>
                <a:lnTo>
                  <a:pt x="188" y="278"/>
                </a:lnTo>
                <a:lnTo>
                  <a:pt x="188" y="276"/>
                </a:lnTo>
                <a:lnTo>
                  <a:pt x="188" y="276"/>
                </a:lnTo>
                <a:lnTo>
                  <a:pt x="192" y="280"/>
                </a:lnTo>
                <a:lnTo>
                  <a:pt x="192" y="280"/>
                </a:lnTo>
                <a:lnTo>
                  <a:pt x="198" y="286"/>
                </a:lnTo>
                <a:lnTo>
                  <a:pt x="198" y="286"/>
                </a:lnTo>
                <a:lnTo>
                  <a:pt x="198" y="288"/>
                </a:lnTo>
                <a:lnTo>
                  <a:pt x="198" y="288"/>
                </a:lnTo>
                <a:lnTo>
                  <a:pt x="198" y="290"/>
                </a:lnTo>
                <a:lnTo>
                  <a:pt x="198" y="2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2117" y="4390683"/>
            <a:ext cx="460820" cy="1559382"/>
            <a:chOff x="3440113" y="2779713"/>
            <a:chExt cx="355600" cy="120332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Freeform 52"/>
            <p:cNvSpPr>
              <a:spLocks noEditPoints="1"/>
            </p:cNvSpPr>
            <p:nvPr/>
          </p:nvSpPr>
          <p:spPr bwMode="auto">
            <a:xfrm>
              <a:off x="3462338" y="2779713"/>
              <a:ext cx="292100" cy="504825"/>
            </a:xfrm>
            <a:custGeom>
              <a:avLst/>
              <a:gdLst/>
              <a:ahLst/>
              <a:cxnLst>
                <a:cxn ang="0">
                  <a:pos x="138" y="316"/>
                </a:cxn>
                <a:cxn ang="0">
                  <a:pos x="158" y="318"/>
                </a:cxn>
                <a:cxn ang="0">
                  <a:pos x="148" y="262"/>
                </a:cxn>
                <a:cxn ang="0">
                  <a:pos x="162" y="248"/>
                </a:cxn>
                <a:cxn ang="0">
                  <a:pos x="172" y="236"/>
                </a:cxn>
                <a:cxn ang="0">
                  <a:pos x="180" y="218"/>
                </a:cxn>
                <a:cxn ang="0">
                  <a:pos x="184" y="144"/>
                </a:cxn>
                <a:cxn ang="0">
                  <a:pos x="182" y="132"/>
                </a:cxn>
                <a:cxn ang="0">
                  <a:pos x="166" y="126"/>
                </a:cxn>
                <a:cxn ang="0">
                  <a:pos x="152" y="126"/>
                </a:cxn>
                <a:cxn ang="0">
                  <a:pos x="148" y="114"/>
                </a:cxn>
                <a:cxn ang="0">
                  <a:pos x="142" y="60"/>
                </a:cxn>
                <a:cxn ang="0">
                  <a:pos x="134" y="26"/>
                </a:cxn>
                <a:cxn ang="0">
                  <a:pos x="110" y="2"/>
                </a:cxn>
                <a:cxn ang="0">
                  <a:pos x="90" y="0"/>
                </a:cxn>
                <a:cxn ang="0">
                  <a:pos x="72" y="10"/>
                </a:cxn>
                <a:cxn ang="0">
                  <a:pos x="56" y="64"/>
                </a:cxn>
                <a:cxn ang="0">
                  <a:pos x="52" y="102"/>
                </a:cxn>
                <a:cxn ang="0">
                  <a:pos x="50" y="122"/>
                </a:cxn>
                <a:cxn ang="0">
                  <a:pos x="34" y="128"/>
                </a:cxn>
                <a:cxn ang="0">
                  <a:pos x="20" y="132"/>
                </a:cxn>
                <a:cxn ang="0">
                  <a:pos x="12" y="146"/>
                </a:cxn>
                <a:cxn ang="0">
                  <a:pos x="2" y="198"/>
                </a:cxn>
                <a:cxn ang="0">
                  <a:pos x="4" y="260"/>
                </a:cxn>
                <a:cxn ang="0">
                  <a:pos x="8" y="266"/>
                </a:cxn>
                <a:cxn ang="0">
                  <a:pos x="26" y="266"/>
                </a:cxn>
                <a:cxn ang="0">
                  <a:pos x="24" y="308"/>
                </a:cxn>
                <a:cxn ang="0">
                  <a:pos x="90" y="308"/>
                </a:cxn>
                <a:cxn ang="0">
                  <a:pos x="128" y="254"/>
                </a:cxn>
                <a:cxn ang="0">
                  <a:pos x="104" y="250"/>
                </a:cxn>
                <a:cxn ang="0">
                  <a:pos x="104" y="242"/>
                </a:cxn>
                <a:cxn ang="0">
                  <a:pos x="106" y="236"/>
                </a:cxn>
                <a:cxn ang="0">
                  <a:pos x="104" y="224"/>
                </a:cxn>
                <a:cxn ang="0">
                  <a:pos x="104" y="212"/>
                </a:cxn>
                <a:cxn ang="0">
                  <a:pos x="118" y="214"/>
                </a:cxn>
                <a:cxn ang="0">
                  <a:pos x="126" y="218"/>
                </a:cxn>
                <a:cxn ang="0">
                  <a:pos x="130" y="234"/>
                </a:cxn>
                <a:cxn ang="0">
                  <a:pos x="134" y="248"/>
                </a:cxn>
                <a:cxn ang="0">
                  <a:pos x="128" y="254"/>
                </a:cxn>
                <a:cxn ang="0">
                  <a:pos x="74" y="132"/>
                </a:cxn>
                <a:cxn ang="0">
                  <a:pos x="112" y="134"/>
                </a:cxn>
                <a:cxn ang="0">
                  <a:pos x="136" y="132"/>
                </a:cxn>
                <a:cxn ang="0">
                  <a:pos x="136" y="144"/>
                </a:cxn>
                <a:cxn ang="0">
                  <a:pos x="122" y="170"/>
                </a:cxn>
                <a:cxn ang="0">
                  <a:pos x="100" y="208"/>
                </a:cxn>
                <a:cxn ang="0">
                  <a:pos x="90" y="220"/>
                </a:cxn>
                <a:cxn ang="0">
                  <a:pos x="66" y="170"/>
                </a:cxn>
                <a:cxn ang="0">
                  <a:pos x="54" y="156"/>
                </a:cxn>
                <a:cxn ang="0">
                  <a:pos x="58" y="130"/>
                </a:cxn>
                <a:cxn ang="0">
                  <a:pos x="48" y="248"/>
                </a:cxn>
                <a:cxn ang="0">
                  <a:pos x="52" y="230"/>
                </a:cxn>
                <a:cxn ang="0">
                  <a:pos x="64" y="232"/>
                </a:cxn>
                <a:cxn ang="0">
                  <a:pos x="76" y="236"/>
                </a:cxn>
                <a:cxn ang="0">
                  <a:pos x="78" y="244"/>
                </a:cxn>
                <a:cxn ang="0">
                  <a:pos x="78" y="260"/>
                </a:cxn>
                <a:cxn ang="0">
                  <a:pos x="72" y="268"/>
                </a:cxn>
                <a:cxn ang="0">
                  <a:pos x="62" y="266"/>
                </a:cxn>
                <a:cxn ang="0">
                  <a:pos x="46" y="266"/>
                </a:cxn>
                <a:cxn ang="0">
                  <a:pos x="46" y="260"/>
                </a:cxn>
              </a:cxnLst>
              <a:rect l="0" t="0" r="r" b="b"/>
              <a:pathLst>
                <a:path w="184" h="318">
                  <a:moveTo>
                    <a:pt x="90" y="308"/>
                  </a:moveTo>
                  <a:lnTo>
                    <a:pt x="90" y="308"/>
                  </a:lnTo>
                  <a:lnTo>
                    <a:pt x="138" y="316"/>
                  </a:lnTo>
                  <a:lnTo>
                    <a:pt x="158" y="318"/>
                  </a:lnTo>
                  <a:lnTo>
                    <a:pt x="158" y="318"/>
                  </a:lnTo>
                  <a:lnTo>
                    <a:pt x="158" y="318"/>
                  </a:lnTo>
                  <a:lnTo>
                    <a:pt x="152" y="284"/>
                  </a:lnTo>
                  <a:lnTo>
                    <a:pt x="148" y="262"/>
                  </a:lnTo>
                  <a:lnTo>
                    <a:pt x="148" y="262"/>
                  </a:lnTo>
                  <a:lnTo>
                    <a:pt x="148" y="258"/>
                  </a:lnTo>
                  <a:lnTo>
                    <a:pt x="150" y="254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8" y="242"/>
                  </a:lnTo>
                  <a:lnTo>
                    <a:pt x="172" y="236"/>
                  </a:lnTo>
                  <a:lnTo>
                    <a:pt x="176" y="230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02"/>
                  </a:lnTo>
                  <a:lnTo>
                    <a:pt x="184" y="182"/>
                  </a:lnTo>
                  <a:lnTo>
                    <a:pt x="184" y="144"/>
                  </a:lnTo>
                  <a:lnTo>
                    <a:pt x="184" y="144"/>
                  </a:lnTo>
                  <a:lnTo>
                    <a:pt x="184" y="138"/>
                  </a:lnTo>
                  <a:lnTo>
                    <a:pt x="182" y="132"/>
                  </a:lnTo>
                  <a:lnTo>
                    <a:pt x="178" y="130"/>
                  </a:lnTo>
                  <a:lnTo>
                    <a:pt x="174" y="128"/>
                  </a:lnTo>
                  <a:lnTo>
                    <a:pt x="166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2" y="126"/>
                  </a:lnTo>
                  <a:lnTo>
                    <a:pt x="150" y="120"/>
                  </a:lnTo>
                  <a:lnTo>
                    <a:pt x="150" y="120"/>
                  </a:lnTo>
                  <a:lnTo>
                    <a:pt x="148" y="114"/>
                  </a:lnTo>
                  <a:lnTo>
                    <a:pt x="146" y="104"/>
                  </a:lnTo>
                  <a:lnTo>
                    <a:pt x="142" y="60"/>
                  </a:lnTo>
                  <a:lnTo>
                    <a:pt x="142" y="60"/>
                  </a:lnTo>
                  <a:lnTo>
                    <a:pt x="140" y="46"/>
                  </a:lnTo>
                  <a:lnTo>
                    <a:pt x="138" y="36"/>
                  </a:lnTo>
                  <a:lnTo>
                    <a:pt x="134" y="26"/>
                  </a:lnTo>
                  <a:lnTo>
                    <a:pt x="130" y="20"/>
                  </a:lnTo>
                  <a:lnTo>
                    <a:pt x="120" y="1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80" y="4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66" y="18"/>
                  </a:lnTo>
                  <a:lnTo>
                    <a:pt x="62" y="28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86"/>
                  </a:lnTo>
                  <a:lnTo>
                    <a:pt x="52" y="102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0" y="122"/>
                  </a:lnTo>
                  <a:lnTo>
                    <a:pt x="48" y="124"/>
                  </a:lnTo>
                  <a:lnTo>
                    <a:pt x="42" y="126"/>
                  </a:lnTo>
                  <a:lnTo>
                    <a:pt x="34" y="128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0" y="132"/>
                  </a:lnTo>
                  <a:lnTo>
                    <a:pt x="16" y="136"/>
                  </a:lnTo>
                  <a:lnTo>
                    <a:pt x="14" y="142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0" y="216"/>
                  </a:lnTo>
                  <a:lnTo>
                    <a:pt x="2" y="234"/>
                  </a:lnTo>
                  <a:lnTo>
                    <a:pt x="4" y="260"/>
                  </a:lnTo>
                  <a:lnTo>
                    <a:pt x="4" y="260"/>
                  </a:lnTo>
                  <a:lnTo>
                    <a:pt x="6" y="264"/>
                  </a:lnTo>
                  <a:lnTo>
                    <a:pt x="8" y="266"/>
                  </a:lnTo>
                  <a:lnTo>
                    <a:pt x="16" y="266"/>
                  </a:lnTo>
                  <a:lnTo>
                    <a:pt x="26" y="266"/>
                  </a:lnTo>
                  <a:lnTo>
                    <a:pt x="26" y="266"/>
                  </a:lnTo>
                  <a:lnTo>
                    <a:pt x="26" y="282"/>
                  </a:lnTo>
                  <a:lnTo>
                    <a:pt x="24" y="308"/>
                  </a:lnTo>
                  <a:lnTo>
                    <a:pt x="24" y="308"/>
                  </a:lnTo>
                  <a:lnTo>
                    <a:pt x="42" y="306"/>
                  </a:lnTo>
                  <a:lnTo>
                    <a:pt x="62" y="306"/>
                  </a:lnTo>
                  <a:lnTo>
                    <a:pt x="90" y="308"/>
                  </a:lnTo>
                  <a:lnTo>
                    <a:pt x="90" y="308"/>
                  </a:lnTo>
                  <a:close/>
                  <a:moveTo>
                    <a:pt x="128" y="254"/>
                  </a:moveTo>
                  <a:lnTo>
                    <a:pt x="128" y="254"/>
                  </a:lnTo>
                  <a:lnTo>
                    <a:pt x="114" y="252"/>
                  </a:lnTo>
                  <a:lnTo>
                    <a:pt x="106" y="252"/>
                  </a:lnTo>
                  <a:lnTo>
                    <a:pt x="104" y="250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4" y="242"/>
                  </a:lnTo>
                  <a:lnTo>
                    <a:pt x="104" y="238"/>
                  </a:lnTo>
                  <a:lnTo>
                    <a:pt x="104" y="238"/>
                  </a:lnTo>
                  <a:lnTo>
                    <a:pt x="106" y="236"/>
                  </a:lnTo>
                  <a:lnTo>
                    <a:pt x="106" y="232"/>
                  </a:lnTo>
                  <a:lnTo>
                    <a:pt x="106" y="232"/>
                  </a:lnTo>
                  <a:lnTo>
                    <a:pt x="104" y="224"/>
                  </a:lnTo>
                  <a:lnTo>
                    <a:pt x="102" y="216"/>
                  </a:lnTo>
                  <a:lnTo>
                    <a:pt x="102" y="216"/>
                  </a:lnTo>
                  <a:lnTo>
                    <a:pt x="104" y="212"/>
                  </a:lnTo>
                  <a:lnTo>
                    <a:pt x="108" y="212"/>
                  </a:lnTo>
                  <a:lnTo>
                    <a:pt x="118" y="214"/>
                  </a:lnTo>
                  <a:lnTo>
                    <a:pt x="118" y="214"/>
                  </a:lnTo>
                  <a:lnTo>
                    <a:pt x="122" y="214"/>
                  </a:lnTo>
                  <a:lnTo>
                    <a:pt x="126" y="216"/>
                  </a:lnTo>
                  <a:lnTo>
                    <a:pt x="126" y="218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0" y="234"/>
                  </a:lnTo>
                  <a:lnTo>
                    <a:pt x="134" y="244"/>
                  </a:lnTo>
                  <a:lnTo>
                    <a:pt x="134" y="244"/>
                  </a:lnTo>
                  <a:lnTo>
                    <a:pt x="134" y="248"/>
                  </a:lnTo>
                  <a:lnTo>
                    <a:pt x="132" y="250"/>
                  </a:lnTo>
                  <a:lnTo>
                    <a:pt x="128" y="254"/>
                  </a:lnTo>
                  <a:lnTo>
                    <a:pt x="128" y="254"/>
                  </a:lnTo>
                  <a:close/>
                  <a:moveTo>
                    <a:pt x="60" y="126"/>
                  </a:moveTo>
                  <a:lnTo>
                    <a:pt x="60" y="126"/>
                  </a:lnTo>
                  <a:lnTo>
                    <a:pt x="74" y="132"/>
                  </a:lnTo>
                  <a:lnTo>
                    <a:pt x="88" y="134"/>
                  </a:lnTo>
                  <a:lnTo>
                    <a:pt x="100" y="136"/>
                  </a:lnTo>
                  <a:lnTo>
                    <a:pt x="112" y="134"/>
                  </a:lnTo>
                  <a:lnTo>
                    <a:pt x="128" y="130"/>
                  </a:lnTo>
                  <a:lnTo>
                    <a:pt x="134" y="130"/>
                  </a:lnTo>
                  <a:lnTo>
                    <a:pt x="136" y="132"/>
                  </a:lnTo>
                  <a:lnTo>
                    <a:pt x="136" y="132"/>
                  </a:lnTo>
                  <a:lnTo>
                    <a:pt x="136" y="136"/>
                  </a:lnTo>
                  <a:lnTo>
                    <a:pt x="136" y="144"/>
                  </a:lnTo>
                  <a:lnTo>
                    <a:pt x="132" y="156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16" y="178"/>
                  </a:lnTo>
                  <a:lnTo>
                    <a:pt x="110" y="188"/>
                  </a:lnTo>
                  <a:lnTo>
                    <a:pt x="100" y="208"/>
                  </a:lnTo>
                  <a:lnTo>
                    <a:pt x="94" y="230"/>
                  </a:lnTo>
                  <a:lnTo>
                    <a:pt x="94" y="230"/>
                  </a:lnTo>
                  <a:lnTo>
                    <a:pt x="90" y="220"/>
                  </a:lnTo>
                  <a:lnTo>
                    <a:pt x="84" y="202"/>
                  </a:lnTo>
                  <a:lnTo>
                    <a:pt x="72" y="180"/>
                  </a:lnTo>
                  <a:lnTo>
                    <a:pt x="66" y="170"/>
                  </a:lnTo>
                  <a:lnTo>
                    <a:pt x="58" y="160"/>
                  </a:lnTo>
                  <a:lnTo>
                    <a:pt x="58" y="160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56" y="138"/>
                  </a:lnTo>
                  <a:lnTo>
                    <a:pt x="58" y="130"/>
                  </a:lnTo>
                  <a:lnTo>
                    <a:pt x="60" y="126"/>
                  </a:lnTo>
                  <a:lnTo>
                    <a:pt x="60" y="126"/>
                  </a:lnTo>
                  <a:close/>
                  <a:moveTo>
                    <a:pt x="48" y="248"/>
                  </a:moveTo>
                  <a:lnTo>
                    <a:pt x="48" y="248"/>
                  </a:lnTo>
                  <a:lnTo>
                    <a:pt x="52" y="236"/>
                  </a:lnTo>
                  <a:lnTo>
                    <a:pt x="52" y="230"/>
                  </a:lnTo>
                  <a:lnTo>
                    <a:pt x="56" y="228"/>
                  </a:lnTo>
                  <a:lnTo>
                    <a:pt x="56" y="228"/>
                  </a:lnTo>
                  <a:lnTo>
                    <a:pt x="64" y="232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6" y="236"/>
                  </a:lnTo>
                  <a:lnTo>
                    <a:pt x="76" y="238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56"/>
                  </a:lnTo>
                  <a:lnTo>
                    <a:pt x="78" y="256"/>
                  </a:lnTo>
                  <a:lnTo>
                    <a:pt x="78" y="260"/>
                  </a:lnTo>
                  <a:lnTo>
                    <a:pt x="76" y="264"/>
                  </a:lnTo>
                  <a:lnTo>
                    <a:pt x="72" y="268"/>
                  </a:lnTo>
                  <a:lnTo>
                    <a:pt x="72" y="268"/>
                  </a:lnTo>
                  <a:lnTo>
                    <a:pt x="68" y="268"/>
                  </a:lnTo>
                  <a:lnTo>
                    <a:pt x="62" y="266"/>
                  </a:lnTo>
                  <a:lnTo>
                    <a:pt x="62" y="266"/>
                  </a:lnTo>
                  <a:lnTo>
                    <a:pt x="60" y="266"/>
                  </a:lnTo>
                  <a:lnTo>
                    <a:pt x="54" y="266"/>
                  </a:lnTo>
                  <a:lnTo>
                    <a:pt x="46" y="266"/>
                  </a:lnTo>
                  <a:lnTo>
                    <a:pt x="46" y="266"/>
                  </a:lnTo>
                  <a:lnTo>
                    <a:pt x="46" y="264"/>
                  </a:lnTo>
                  <a:lnTo>
                    <a:pt x="46" y="260"/>
                  </a:lnTo>
                  <a:lnTo>
                    <a:pt x="48" y="248"/>
                  </a:lnTo>
                  <a:lnTo>
                    <a:pt x="48" y="248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3"/>
            <p:cNvSpPr>
              <a:spLocks/>
            </p:cNvSpPr>
            <p:nvPr/>
          </p:nvSpPr>
          <p:spPr bwMode="auto">
            <a:xfrm>
              <a:off x="3440113" y="3287713"/>
              <a:ext cx="355600" cy="695325"/>
            </a:xfrm>
            <a:custGeom>
              <a:avLst/>
              <a:gdLst/>
              <a:ahLst/>
              <a:cxnLst>
                <a:cxn ang="0">
                  <a:pos x="220" y="394"/>
                </a:cxn>
                <a:cxn ang="0">
                  <a:pos x="224" y="388"/>
                </a:cxn>
                <a:cxn ang="0">
                  <a:pos x="218" y="330"/>
                </a:cxn>
                <a:cxn ang="0">
                  <a:pos x="212" y="278"/>
                </a:cxn>
                <a:cxn ang="0">
                  <a:pos x="196" y="206"/>
                </a:cxn>
                <a:cxn ang="0">
                  <a:pos x="192" y="116"/>
                </a:cxn>
                <a:cxn ang="0">
                  <a:pos x="182" y="32"/>
                </a:cxn>
                <a:cxn ang="0">
                  <a:pos x="174" y="4"/>
                </a:cxn>
                <a:cxn ang="0">
                  <a:pos x="160" y="10"/>
                </a:cxn>
                <a:cxn ang="0">
                  <a:pos x="120" y="16"/>
                </a:cxn>
                <a:cxn ang="0">
                  <a:pos x="64" y="10"/>
                </a:cxn>
                <a:cxn ang="0">
                  <a:pos x="34" y="0"/>
                </a:cxn>
                <a:cxn ang="0">
                  <a:pos x="24" y="46"/>
                </a:cxn>
                <a:cxn ang="0">
                  <a:pos x="22" y="82"/>
                </a:cxn>
                <a:cxn ang="0">
                  <a:pos x="22" y="168"/>
                </a:cxn>
                <a:cxn ang="0">
                  <a:pos x="16" y="216"/>
                </a:cxn>
                <a:cxn ang="0">
                  <a:pos x="0" y="354"/>
                </a:cxn>
                <a:cxn ang="0">
                  <a:pos x="0" y="392"/>
                </a:cxn>
                <a:cxn ang="0">
                  <a:pos x="8" y="394"/>
                </a:cxn>
                <a:cxn ang="0">
                  <a:pos x="6" y="408"/>
                </a:cxn>
                <a:cxn ang="0">
                  <a:pos x="0" y="428"/>
                </a:cxn>
                <a:cxn ang="0">
                  <a:pos x="4" y="434"/>
                </a:cxn>
                <a:cxn ang="0">
                  <a:pos x="22" y="432"/>
                </a:cxn>
                <a:cxn ang="0">
                  <a:pos x="40" y="420"/>
                </a:cxn>
                <a:cxn ang="0">
                  <a:pos x="42" y="406"/>
                </a:cxn>
                <a:cxn ang="0">
                  <a:pos x="50" y="398"/>
                </a:cxn>
                <a:cxn ang="0">
                  <a:pos x="56" y="392"/>
                </a:cxn>
                <a:cxn ang="0">
                  <a:pos x="60" y="318"/>
                </a:cxn>
                <a:cxn ang="0">
                  <a:pos x="64" y="272"/>
                </a:cxn>
                <a:cxn ang="0">
                  <a:pos x="72" y="220"/>
                </a:cxn>
                <a:cxn ang="0">
                  <a:pos x="82" y="154"/>
                </a:cxn>
                <a:cxn ang="0">
                  <a:pos x="96" y="90"/>
                </a:cxn>
                <a:cxn ang="0">
                  <a:pos x="106" y="66"/>
                </a:cxn>
                <a:cxn ang="0">
                  <a:pos x="112" y="76"/>
                </a:cxn>
                <a:cxn ang="0">
                  <a:pos x="132" y="142"/>
                </a:cxn>
                <a:cxn ang="0">
                  <a:pos x="142" y="206"/>
                </a:cxn>
                <a:cxn ang="0">
                  <a:pos x="148" y="242"/>
                </a:cxn>
                <a:cxn ang="0">
                  <a:pos x="154" y="318"/>
                </a:cxn>
                <a:cxn ang="0">
                  <a:pos x="166" y="396"/>
                </a:cxn>
                <a:cxn ang="0">
                  <a:pos x="184" y="398"/>
                </a:cxn>
                <a:cxn ang="0">
                  <a:pos x="186" y="418"/>
                </a:cxn>
                <a:cxn ang="0">
                  <a:pos x="192" y="430"/>
                </a:cxn>
                <a:cxn ang="0">
                  <a:pos x="204" y="436"/>
                </a:cxn>
                <a:cxn ang="0">
                  <a:pos x="220" y="436"/>
                </a:cxn>
                <a:cxn ang="0">
                  <a:pos x="224" y="424"/>
                </a:cxn>
                <a:cxn ang="0">
                  <a:pos x="220" y="410"/>
                </a:cxn>
                <a:cxn ang="0">
                  <a:pos x="216" y="394"/>
                </a:cxn>
              </a:cxnLst>
              <a:rect l="0" t="0" r="r" b="b"/>
              <a:pathLst>
                <a:path w="224" h="438">
                  <a:moveTo>
                    <a:pt x="216" y="394"/>
                  </a:moveTo>
                  <a:lnTo>
                    <a:pt x="216" y="394"/>
                  </a:lnTo>
                  <a:lnTo>
                    <a:pt x="220" y="394"/>
                  </a:lnTo>
                  <a:lnTo>
                    <a:pt x="224" y="392"/>
                  </a:lnTo>
                  <a:lnTo>
                    <a:pt x="224" y="388"/>
                  </a:lnTo>
                  <a:lnTo>
                    <a:pt x="224" y="388"/>
                  </a:lnTo>
                  <a:lnTo>
                    <a:pt x="222" y="372"/>
                  </a:lnTo>
                  <a:lnTo>
                    <a:pt x="220" y="354"/>
                  </a:lnTo>
                  <a:lnTo>
                    <a:pt x="218" y="330"/>
                  </a:lnTo>
                  <a:lnTo>
                    <a:pt x="218" y="330"/>
                  </a:lnTo>
                  <a:lnTo>
                    <a:pt x="216" y="302"/>
                  </a:lnTo>
                  <a:lnTo>
                    <a:pt x="212" y="278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196" y="206"/>
                  </a:lnTo>
                  <a:lnTo>
                    <a:pt x="194" y="184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0" y="76"/>
                  </a:lnTo>
                  <a:lnTo>
                    <a:pt x="186" y="50"/>
                  </a:lnTo>
                  <a:lnTo>
                    <a:pt x="182" y="32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0" y="6"/>
                  </a:lnTo>
                  <a:lnTo>
                    <a:pt x="160" y="10"/>
                  </a:lnTo>
                  <a:lnTo>
                    <a:pt x="142" y="14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84" y="16"/>
                  </a:lnTo>
                  <a:lnTo>
                    <a:pt x="74" y="14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44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20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2" y="64"/>
                  </a:lnTo>
                  <a:lnTo>
                    <a:pt x="22" y="82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2" y="168"/>
                  </a:lnTo>
                  <a:lnTo>
                    <a:pt x="20" y="190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0" y="354"/>
                  </a:lnTo>
                  <a:lnTo>
                    <a:pt x="0" y="372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8" y="394"/>
                  </a:lnTo>
                  <a:lnTo>
                    <a:pt x="8" y="394"/>
                  </a:lnTo>
                  <a:lnTo>
                    <a:pt x="8" y="394"/>
                  </a:lnTo>
                  <a:lnTo>
                    <a:pt x="10" y="398"/>
                  </a:lnTo>
                  <a:lnTo>
                    <a:pt x="8" y="402"/>
                  </a:lnTo>
                  <a:lnTo>
                    <a:pt x="6" y="408"/>
                  </a:lnTo>
                  <a:lnTo>
                    <a:pt x="6" y="408"/>
                  </a:lnTo>
                  <a:lnTo>
                    <a:pt x="2" y="420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4" y="434"/>
                  </a:lnTo>
                  <a:lnTo>
                    <a:pt x="14" y="434"/>
                  </a:lnTo>
                  <a:lnTo>
                    <a:pt x="14" y="434"/>
                  </a:lnTo>
                  <a:lnTo>
                    <a:pt x="22" y="432"/>
                  </a:lnTo>
                  <a:lnTo>
                    <a:pt x="30" y="430"/>
                  </a:lnTo>
                  <a:lnTo>
                    <a:pt x="36" y="424"/>
                  </a:lnTo>
                  <a:lnTo>
                    <a:pt x="40" y="420"/>
                  </a:lnTo>
                  <a:lnTo>
                    <a:pt x="40" y="420"/>
                  </a:lnTo>
                  <a:lnTo>
                    <a:pt x="40" y="414"/>
                  </a:lnTo>
                  <a:lnTo>
                    <a:pt x="42" y="406"/>
                  </a:lnTo>
                  <a:lnTo>
                    <a:pt x="40" y="398"/>
                  </a:lnTo>
                  <a:lnTo>
                    <a:pt x="40" y="398"/>
                  </a:lnTo>
                  <a:lnTo>
                    <a:pt x="50" y="398"/>
                  </a:lnTo>
                  <a:lnTo>
                    <a:pt x="50" y="398"/>
                  </a:lnTo>
                  <a:lnTo>
                    <a:pt x="54" y="398"/>
                  </a:lnTo>
                  <a:lnTo>
                    <a:pt x="56" y="392"/>
                  </a:lnTo>
                  <a:lnTo>
                    <a:pt x="56" y="392"/>
                  </a:lnTo>
                  <a:lnTo>
                    <a:pt x="58" y="366"/>
                  </a:lnTo>
                  <a:lnTo>
                    <a:pt x="60" y="318"/>
                  </a:lnTo>
                  <a:lnTo>
                    <a:pt x="60" y="318"/>
                  </a:lnTo>
                  <a:lnTo>
                    <a:pt x="62" y="294"/>
                  </a:lnTo>
                  <a:lnTo>
                    <a:pt x="64" y="272"/>
                  </a:lnTo>
                  <a:lnTo>
                    <a:pt x="68" y="246"/>
                  </a:lnTo>
                  <a:lnTo>
                    <a:pt x="68" y="246"/>
                  </a:lnTo>
                  <a:lnTo>
                    <a:pt x="72" y="220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82" y="154"/>
                  </a:lnTo>
                  <a:lnTo>
                    <a:pt x="88" y="128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102" y="72"/>
                  </a:lnTo>
                  <a:lnTo>
                    <a:pt x="104" y="66"/>
                  </a:lnTo>
                  <a:lnTo>
                    <a:pt x="106" y="66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12" y="76"/>
                  </a:lnTo>
                  <a:lnTo>
                    <a:pt x="118" y="92"/>
                  </a:lnTo>
                  <a:lnTo>
                    <a:pt x="132" y="142"/>
                  </a:lnTo>
                  <a:lnTo>
                    <a:pt x="132" y="142"/>
                  </a:lnTo>
                  <a:lnTo>
                    <a:pt x="136" y="166"/>
                  </a:lnTo>
                  <a:lnTo>
                    <a:pt x="140" y="188"/>
                  </a:lnTo>
                  <a:lnTo>
                    <a:pt x="142" y="206"/>
                  </a:lnTo>
                  <a:lnTo>
                    <a:pt x="144" y="220"/>
                  </a:lnTo>
                  <a:lnTo>
                    <a:pt x="144" y="220"/>
                  </a:lnTo>
                  <a:lnTo>
                    <a:pt x="148" y="242"/>
                  </a:lnTo>
                  <a:lnTo>
                    <a:pt x="150" y="270"/>
                  </a:lnTo>
                  <a:lnTo>
                    <a:pt x="154" y="318"/>
                  </a:lnTo>
                  <a:lnTo>
                    <a:pt x="154" y="318"/>
                  </a:lnTo>
                  <a:lnTo>
                    <a:pt x="162" y="394"/>
                  </a:lnTo>
                  <a:lnTo>
                    <a:pt x="162" y="394"/>
                  </a:lnTo>
                  <a:lnTo>
                    <a:pt x="166" y="396"/>
                  </a:lnTo>
                  <a:lnTo>
                    <a:pt x="172" y="398"/>
                  </a:lnTo>
                  <a:lnTo>
                    <a:pt x="184" y="398"/>
                  </a:lnTo>
                  <a:lnTo>
                    <a:pt x="184" y="398"/>
                  </a:lnTo>
                  <a:lnTo>
                    <a:pt x="186" y="398"/>
                  </a:lnTo>
                  <a:lnTo>
                    <a:pt x="186" y="404"/>
                  </a:lnTo>
                  <a:lnTo>
                    <a:pt x="186" y="418"/>
                  </a:lnTo>
                  <a:lnTo>
                    <a:pt x="186" y="418"/>
                  </a:lnTo>
                  <a:lnTo>
                    <a:pt x="188" y="424"/>
                  </a:lnTo>
                  <a:lnTo>
                    <a:pt x="192" y="430"/>
                  </a:lnTo>
                  <a:lnTo>
                    <a:pt x="198" y="434"/>
                  </a:lnTo>
                  <a:lnTo>
                    <a:pt x="204" y="436"/>
                  </a:lnTo>
                  <a:lnTo>
                    <a:pt x="204" y="436"/>
                  </a:lnTo>
                  <a:lnTo>
                    <a:pt x="210" y="438"/>
                  </a:lnTo>
                  <a:lnTo>
                    <a:pt x="216" y="438"/>
                  </a:lnTo>
                  <a:lnTo>
                    <a:pt x="220" y="436"/>
                  </a:lnTo>
                  <a:lnTo>
                    <a:pt x="224" y="434"/>
                  </a:lnTo>
                  <a:lnTo>
                    <a:pt x="224" y="434"/>
                  </a:lnTo>
                  <a:lnTo>
                    <a:pt x="224" y="424"/>
                  </a:lnTo>
                  <a:lnTo>
                    <a:pt x="222" y="418"/>
                  </a:lnTo>
                  <a:lnTo>
                    <a:pt x="220" y="410"/>
                  </a:lnTo>
                  <a:lnTo>
                    <a:pt x="220" y="410"/>
                  </a:lnTo>
                  <a:lnTo>
                    <a:pt x="218" y="404"/>
                  </a:lnTo>
                  <a:lnTo>
                    <a:pt x="216" y="398"/>
                  </a:lnTo>
                  <a:lnTo>
                    <a:pt x="216" y="394"/>
                  </a:lnTo>
                  <a:lnTo>
                    <a:pt x="216" y="394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4"/>
            <p:cNvSpPr>
              <a:spLocks/>
            </p:cNvSpPr>
            <p:nvPr/>
          </p:nvSpPr>
          <p:spPr bwMode="auto">
            <a:xfrm>
              <a:off x="3494088" y="3268663"/>
              <a:ext cx="6350" cy="190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0"/>
                </a:cxn>
                <a:cxn ang="0">
                  <a:pos x="0" y="12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5"/>
            <p:cNvSpPr>
              <a:spLocks/>
            </p:cNvSpPr>
            <p:nvPr/>
          </p:nvSpPr>
          <p:spPr bwMode="auto">
            <a:xfrm>
              <a:off x="3713163" y="3284538"/>
              <a:ext cx="3175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231F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reeform 22"/>
          <p:cNvSpPr>
            <a:spLocks noEditPoints="1"/>
          </p:cNvSpPr>
          <p:nvPr/>
        </p:nvSpPr>
        <p:spPr bwMode="auto">
          <a:xfrm>
            <a:off x="10050138" y="4445775"/>
            <a:ext cx="675812" cy="1541823"/>
          </a:xfrm>
          <a:custGeom>
            <a:avLst/>
            <a:gdLst/>
            <a:ahLst/>
            <a:cxnLst>
              <a:cxn ang="0">
                <a:pos x="300" y="186"/>
              </a:cxn>
              <a:cxn ang="0">
                <a:pos x="262" y="136"/>
              </a:cxn>
              <a:cxn ang="0">
                <a:pos x="228" y="56"/>
              </a:cxn>
              <a:cxn ang="0">
                <a:pos x="172" y="2"/>
              </a:cxn>
              <a:cxn ang="0">
                <a:pos x="132" y="68"/>
              </a:cxn>
              <a:cxn ang="0">
                <a:pos x="86" y="122"/>
              </a:cxn>
              <a:cxn ang="0">
                <a:pos x="62" y="164"/>
              </a:cxn>
              <a:cxn ang="0">
                <a:pos x="34" y="216"/>
              </a:cxn>
              <a:cxn ang="0">
                <a:pos x="34" y="276"/>
              </a:cxn>
              <a:cxn ang="0">
                <a:pos x="54" y="320"/>
              </a:cxn>
              <a:cxn ang="0">
                <a:pos x="66" y="338"/>
              </a:cxn>
              <a:cxn ang="0">
                <a:pos x="100" y="356"/>
              </a:cxn>
              <a:cxn ang="0">
                <a:pos x="106" y="376"/>
              </a:cxn>
              <a:cxn ang="0">
                <a:pos x="98" y="436"/>
              </a:cxn>
              <a:cxn ang="0">
                <a:pos x="88" y="488"/>
              </a:cxn>
              <a:cxn ang="0">
                <a:pos x="70" y="564"/>
              </a:cxn>
              <a:cxn ang="0">
                <a:pos x="30" y="710"/>
              </a:cxn>
              <a:cxn ang="0">
                <a:pos x="2" y="756"/>
              </a:cxn>
              <a:cxn ang="0">
                <a:pos x="18" y="758"/>
              </a:cxn>
              <a:cxn ang="0">
                <a:pos x="26" y="758"/>
              </a:cxn>
              <a:cxn ang="0">
                <a:pos x="50" y="756"/>
              </a:cxn>
              <a:cxn ang="0">
                <a:pos x="56" y="744"/>
              </a:cxn>
              <a:cxn ang="0">
                <a:pos x="68" y="750"/>
              </a:cxn>
              <a:cxn ang="0">
                <a:pos x="72" y="752"/>
              </a:cxn>
              <a:cxn ang="0">
                <a:pos x="76" y="748"/>
              </a:cxn>
              <a:cxn ang="0">
                <a:pos x="98" y="750"/>
              </a:cxn>
              <a:cxn ang="0">
                <a:pos x="108" y="748"/>
              </a:cxn>
              <a:cxn ang="0">
                <a:pos x="138" y="578"/>
              </a:cxn>
              <a:cxn ang="0">
                <a:pos x="172" y="450"/>
              </a:cxn>
              <a:cxn ang="0">
                <a:pos x="192" y="428"/>
              </a:cxn>
              <a:cxn ang="0">
                <a:pos x="202" y="516"/>
              </a:cxn>
              <a:cxn ang="0">
                <a:pos x="204" y="652"/>
              </a:cxn>
              <a:cxn ang="0">
                <a:pos x="204" y="756"/>
              </a:cxn>
              <a:cxn ang="0">
                <a:pos x="206" y="762"/>
              </a:cxn>
              <a:cxn ang="0">
                <a:pos x="222" y="762"/>
              </a:cxn>
              <a:cxn ang="0">
                <a:pos x="244" y="754"/>
              </a:cxn>
              <a:cxn ang="0">
                <a:pos x="252" y="752"/>
              </a:cxn>
              <a:cxn ang="0">
                <a:pos x="260" y="738"/>
              </a:cxn>
              <a:cxn ang="0">
                <a:pos x="264" y="548"/>
              </a:cxn>
              <a:cxn ang="0">
                <a:pos x="272" y="374"/>
              </a:cxn>
              <a:cxn ang="0">
                <a:pos x="276" y="346"/>
              </a:cxn>
              <a:cxn ang="0">
                <a:pos x="300" y="334"/>
              </a:cxn>
              <a:cxn ang="0">
                <a:pos x="316" y="296"/>
              </a:cxn>
              <a:cxn ang="0">
                <a:pos x="100" y="334"/>
              </a:cxn>
              <a:cxn ang="0">
                <a:pos x="88" y="330"/>
              </a:cxn>
              <a:cxn ang="0">
                <a:pos x="106" y="318"/>
              </a:cxn>
              <a:cxn ang="0">
                <a:pos x="80" y="288"/>
              </a:cxn>
              <a:cxn ang="0">
                <a:pos x="64" y="248"/>
              </a:cxn>
              <a:cxn ang="0">
                <a:pos x="90" y="204"/>
              </a:cxn>
              <a:cxn ang="0">
                <a:pos x="110" y="270"/>
              </a:cxn>
              <a:cxn ang="0">
                <a:pos x="166" y="256"/>
              </a:cxn>
              <a:cxn ang="0">
                <a:pos x="176" y="280"/>
              </a:cxn>
              <a:cxn ang="0">
                <a:pos x="192" y="186"/>
              </a:cxn>
              <a:cxn ang="0">
                <a:pos x="122" y="140"/>
              </a:cxn>
              <a:cxn ang="0">
                <a:pos x="142" y="118"/>
              </a:cxn>
              <a:cxn ang="0">
                <a:pos x="190" y="138"/>
              </a:cxn>
              <a:cxn ang="0">
                <a:pos x="260" y="310"/>
              </a:cxn>
              <a:cxn ang="0">
                <a:pos x="242" y="248"/>
              </a:cxn>
              <a:cxn ang="0">
                <a:pos x="258" y="206"/>
              </a:cxn>
              <a:cxn ang="0">
                <a:pos x="294" y="248"/>
              </a:cxn>
              <a:cxn ang="0">
                <a:pos x="286" y="284"/>
              </a:cxn>
              <a:cxn ang="0">
                <a:pos x="286" y="338"/>
              </a:cxn>
              <a:cxn ang="0">
                <a:pos x="286" y="338"/>
              </a:cxn>
            </a:cxnLst>
            <a:rect l="0" t="0" r="r" b="b"/>
            <a:pathLst>
              <a:path w="334" h="762">
                <a:moveTo>
                  <a:pt x="334" y="232"/>
                </a:moveTo>
                <a:lnTo>
                  <a:pt x="334" y="232"/>
                </a:lnTo>
                <a:lnTo>
                  <a:pt x="334" y="230"/>
                </a:lnTo>
                <a:lnTo>
                  <a:pt x="332" y="228"/>
                </a:lnTo>
                <a:lnTo>
                  <a:pt x="332" y="228"/>
                </a:lnTo>
                <a:lnTo>
                  <a:pt x="330" y="228"/>
                </a:lnTo>
                <a:lnTo>
                  <a:pt x="330" y="228"/>
                </a:lnTo>
                <a:lnTo>
                  <a:pt x="328" y="224"/>
                </a:lnTo>
                <a:lnTo>
                  <a:pt x="328" y="224"/>
                </a:lnTo>
                <a:lnTo>
                  <a:pt x="328" y="220"/>
                </a:lnTo>
                <a:lnTo>
                  <a:pt x="328" y="220"/>
                </a:lnTo>
                <a:lnTo>
                  <a:pt x="324" y="214"/>
                </a:lnTo>
                <a:lnTo>
                  <a:pt x="324" y="214"/>
                </a:lnTo>
                <a:lnTo>
                  <a:pt x="320" y="210"/>
                </a:lnTo>
                <a:lnTo>
                  <a:pt x="320" y="210"/>
                </a:lnTo>
                <a:lnTo>
                  <a:pt x="316" y="206"/>
                </a:lnTo>
                <a:lnTo>
                  <a:pt x="316" y="206"/>
                </a:lnTo>
                <a:lnTo>
                  <a:pt x="308" y="196"/>
                </a:lnTo>
                <a:lnTo>
                  <a:pt x="308" y="196"/>
                </a:lnTo>
                <a:lnTo>
                  <a:pt x="304" y="190"/>
                </a:lnTo>
                <a:lnTo>
                  <a:pt x="304" y="190"/>
                </a:lnTo>
                <a:lnTo>
                  <a:pt x="300" y="186"/>
                </a:lnTo>
                <a:lnTo>
                  <a:pt x="300" y="186"/>
                </a:lnTo>
                <a:lnTo>
                  <a:pt x="296" y="180"/>
                </a:lnTo>
                <a:lnTo>
                  <a:pt x="296" y="180"/>
                </a:lnTo>
                <a:lnTo>
                  <a:pt x="292" y="176"/>
                </a:lnTo>
                <a:lnTo>
                  <a:pt x="292" y="176"/>
                </a:lnTo>
                <a:lnTo>
                  <a:pt x="288" y="170"/>
                </a:lnTo>
                <a:lnTo>
                  <a:pt x="288" y="170"/>
                </a:lnTo>
                <a:lnTo>
                  <a:pt x="284" y="166"/>
                </a:lnTo>
                <a:lnTo>
                  <a:pt x="284" y="166"/>
                </a:lnTo>
                <a:lnTo>
                  <a:pt x="280" y="160"/>
                </a:lnTo>
                <a:lnTo>
                  <a:pt x="280" y="160"/>
                </a:lnTo>
                <a:lnTo>
                  <a:pt x="274" y="154"/>
                </a:lnTo>
                <a:lnTo>
                  <a:pt x="274" y="154"/>
                </a:lnTo>
                <a:lnTo>
                  <a:pt x="270" y="150"/>
                </a:lnTo>
                <a:lnTo>
                  <a:pt x="270" y="150"/>
                </a:lnTo>
                <a:lnTo>
                  <a:pt x="266" y="146"/>
                </a:lnTo>
                <a:lnTo>
                  <a:pt x="266" y="146"/>
                </a:lnTo>
                <a:lnTo>
                  <a:pt x="264" y="144"/>
                </a:lnTo>
                <a:lnTo>
                  <a:pt x="264" y="144"/>
                </a:lnTo>
                <a:lnTo>
                  <a:pt x="264" y="140"/>
                </a:lnTo>
                <a:lnTo>
                  <a:pt x="264" y="140"/>
                </a:lnTo>
                <a:lnTo>
                  <a:pt x="262" y="136"/>
                </a:lnTo>
                <a:lnTo>
                  <a:pt x="260" y="132"/>
                </a:lnTo>
                <a:lnTo>
                  <a:pt x="260" y="132"/>
                </a:lnTo>
                <a:lnTo>
                  <a:pt x="256" y="126"/>
                </a:lnTo>
                <a:lnTo>
                  <a:pt x="256" y="126"/>
                </a:lnTo>
                <a:lnTo>
                  <a:pt x="254" y="124"/>
                </a:lnTo>
                <a:lnTo>
                  <a:pt x="254" y="124"/>
                </a:lnTo>
                <a:lnTo>
                  <a:pt x="248" y="122"/>
                </a:lnTo>
                <a:lnTo>
                  <a:pt x="248" y="122"/>
                </a:lnTo>
                <a:lnTo>
                  <a:pt x="232" y="120"/>
                </a:lnTo>
                <a:lnTo>
                  <a:pt x="232" y="120"/>
                </a:lnTo>
                <a:lnTo>
                  <a:pt x="230" y="120"/>
                </a:lnTo>
                <a:lnTo>
                  <a:pt x="230" y="120"/>
                </a:lnTo>
                <a:lnTo>
                  <a:pt x="230" y="112"/>
                </a:lnTo>
                <a:lnTo>
                  <a:pt x="230" y="112"/>
                </a:lnTo>
                <a:lnTo>
                  <a:pt x="230" y="94"/>
                </a:lnTo>
                <a:lnTo>
                  <a:pt x="230" y="94"/>
                </a:lnTo>
                <a:lnTo>
                  <a:pt x="228" y="84"/>
                </a:lnTo>
                <a:lnTo>
                  <a:pt x="228" y="84"/>
                </a:lnTo>
                <a:lnTo>
                  <a:pt x="228" y="72"/>
                </a:lnTo>
                <a:lnTo>
                  <a:pt x="228" y="72"/>
                </a:lnTo>
                <a:lnTo>
                  <a:pt x="228" y="56"/>
                </a:lnTo>
                <a:lnTo>
                  <a:pt x="228" y="56"/>
                </a:lnTo>
                <a:lnTo>
                  <a:pt x="226" y="42"/>
                </a:lnTo>
                <a:lnTo>
                  <a:pt x="226" y="42"/>
                </a:lnTo>
                <a:lnTo>
                  <a:pt x="224" y="34"/>
                </a:lnTo>
                <a:lnTo>
                  <a:pt x="224" y="34"/>
                </a:lnTo>
                <a:lnTo>
                  <a:pt x="222" y="28"/>
                </a:lnTo>
                <a:lnTo>
                  <a:pt x="222" y="28"/>
                </a:lnTo>
                <a:lnTo>
                  <a:pt x="216" y="18"/>
                </a:lnTo>
                <a:lnTo>
                  <a:pt x="216" y="18"/>
                </a:lnTo>
                <a:lnTo>
                  <a:pt x="212" y="14"/>
                </a:lnTo>
                <a:lnTo>
                  <a:pt x="212" y="14"/>
                </a:lnTo>
                <a:lnTo>
                  <a:pt x="206" y="8"/>
                </a:lnTo>
                <a:lnTo>
                  <a:pt x="206" y="8"/>
                </a:lnTo>
                <a:lnTo>
                  <a:pt x="194" y="2"/>
                </a:lnTo>
                <a:lnTo>
                  <a:pt x="194" y="2"/>
                </a:lnTo>
                <a:lnTo>
                  <a:pt x="186" y="0"/>
                </a:lnTo>
                <a:lnTo>
                  <a:pt x="186" y="0"/>
                </a:lnTo>
                <a:lnTo>
                  <a:pt x="178" y="0"/>
                </a:lnTo>
                <a:lnTo>
                  <a:pt x="178" y="0"/>
                </a:lnTo>
                <a:lnTo>
                  <a:pt x="174" y="0"/>
                </a:lnTo>
                <a:lnTo>
                  <a:pt x="174" y="0"/>
                </a:lnTo>
                <a:lnTo>
                  <a:pt x="172" y="2"/>
                </a:lnTo>
                <a:lnTo>
                  <a:pt x="172" y="2"/>
                </a:lnTo>
                <a:lnTo>
                  <a:pt x="170" y="4"/>
                </a:lnTo>
                <a:lnTo>
                  <a:pt x="170" y="4"/>
                </a:lnTo>
                <a:lnTo>
                  <a:pt x="162" y="6"/>
                </a:lnTo>
                <a:lnTo>
                  <a:pt x="162" y="6"/>
                </a:lnTo>
                <a:lnTo>
                  <a:pt x="160" y="8"/>
                </a:lnTo>
                <a:lnTo>
                  <a:pt x="158" y="10"/>
                </a:lnTo>
                <a:lnTo>
                  <a:pt x="158" y="10"/>
                </a:lnTo>
                <a:lnTo>
                  <a:pt x="156" y="14"/>
                </a:lnTo>
                <a:lnTo>
                  <a:pt x="152" y="16"/>
                </a:lnTo>
                <a:lnTo>
                  <a:pt x="152" y="16"/>
                </a:lnTo>
                <a:lnTo>
                  <a:pt x="150" y="20"/>
                </a:lnTo>
                <a:lnTo>
                  <a:pt x="150" y="20"/>
                </a:lnTo>
                <a:lnTo>
                  <a:pt x="144" y="26"/>
                </a:lnTo>
                <a:lnTo>
                  <a:pt x="144" y="26"/>
                </a:lnTo>
                <a:lnTo>
                  <a:pt x="140" y="34"/>
                </a:lnTo>
                <a:lnTo>
                  <a:pt x="140" y="34"/>
                </a:lnTo>
                <a:lnTo>
                  <a:pt x="136" y="46"/>
                </a:lnTo>
                <a:lnTo>
                  <a:pt x="136" y="46"/>
                </a:lnTo>
                <a:lnTo>
                  <a:pt x="132" y="56"/>
                </a:lnTo>
                <a:lnTo>
                  <a:pt x="132" y="56"/>
                </a:lnTo>
                <a:lnTo>
                  <a:pt x="132" y="62"/>
                </a:lnTo>
                <a:lnTo>
                  <a:pt x="132" y="68"/>
                </a:lnTo>
                <a:lnTo>
                  <a:pt x="132" y="68"/>
                </a:lnTo>
                <a:lnTo>
                  <a:pt x="132" y="74"/>
                </a:lnTo>
                <a:lnTo>
                  <a:pt x="132" y="82"/>
                </a:lnTo>
                <a:lnTo>
                  <a:pt x="132" y="82"/>
                </a:lnTo>
                <a:lnTo>
                  <a:pt x="132" y="90"/>
                </a:lnTo>
                <a:lnTo>
                  <a:pt x="132" y="90"/>
                </a:lnTo>
                <a:lnTo>
                  <a:pt x="130" y="100"/>
                </a:lnTo>
                <a:lnTo>
                  <a:pt x="130" y="100"/>
                </a:lnTo>
                <a:lnTo>
                  <a:pt x="130" y="104"/>
                </a:lnTo>
                <a:lnTo>
                  <a:pt x="128" y="106"/>
                </a:lnTo>
                <a:lnTo>
                  <a:pt x="128" y="106"/>
                </a:lnTo>
                <a:lnTo>
                  <a:pt x="118" y="110"/>
                </a:lnTo>
                <a:lnTo>
                  <a:pt x="118" y="110"/>
                </a:lnTo>
                <a:lnTo>
                  <a:pt x="112" y="114"/>
                </a:lnTo>
                <a:lnTo>
                  <a:pt x="112" y="114"/>
                </a:lnTo>
                <a:lnTo>
                  <a:pt x="108" y="116"/>
                </a:lnTo>
                <a:lnTo>
                  <a:pt x="108" y="116"/>
                </a:lnTo>
                <a:lnTo>
                  <a:pt x="98" y="118"/>
                </a:lnTo>
                <a:lnTo>
                  <a:pt x="98" y="118"/>
                </a:lnTo>
                <a:lnTo>
                  <a:pt x="90" y="120"/>
                </a:lnTo>
                <a:lnTo>
                  <a:pt x="90" y="120"/>
                </a:lnTo>
                <a:lnTo>
                  <a:pt x="86" y="122"/>
                </a:lnTo>
                <a:lnTo>
                  <a:pt x="86" y="122"/>
                </a:lnTo>
                <a:lnTo>
                  <a:pt x="84" y="122"/>
                </a:lnTo>
                <a:lnTo>
                  <a:pt x="84" y="122"/>
                </a:lnTo>
                <a:lnTo>
                  <a:pt x="82" y="124"/>
                </a:lnTo>
                <a:lnTo>
                  <a:pt x="80" y="126"/>
                </a:lnTo>
                <a:lnTo>
                  <a:pt x="80" y="126"/>
                </a:lnTo>
                <a:lnTo>
                  <a:pt x="76" y="132"/>
                </a:lnTo>
                <a:lnTo>
                  <a:pt x="76" y="132"/>
                </a:lnTo>
                <a:lnTo>
                  <a:pt x="74" y="138"/>
                </a:lnTo>
                <a:lnTo>
                  <a:pt x="74" y="138"/>
                </a:lnTo>
                <a:lnTo>
                  <a:pt x="72" y="140"/>
                </a:lnTo>
                <a:lnTo>
                  <a:pt x="72" y="142"/>
                </a:lnTo>
                <a:lnTo>
                  <a:pt x="72" y="142"/>
                </a:lnTo>
                <a:lnTo>
                  <a:pt x="72" y="146"/>
                </a:lnTo>
                <a:lnTo>
                  <a:pt x="72" y="146"/>
                </a:lnTo>
                <a:lnTo>
                  <a:pt x="68" y="150"/>
                </a:lnTo>
                <a:lnTo>
                  <a:pt x="68" y="150"/>
                </a:lnTo>
                <a:lnTo>
                  <a:pt x="66" y="156"/>
                </a:lnTo>
                <a:lnTo>
                  <a:pt x="66" y="156"/>
                </a:lnTo>
                <a:lnTo>
                  <a:pt x="64" y="160"/>
                </a:lnTo>
                <a:lnTo>
                  <a:pt x="64" y="160"/>
                </a:lnTo>
                <a:lnTo>
                  <a:pt x="62" y="164"/>
                </a:lnTo>
                <a:lnTo>
                  <a:pt x="62" y="164"/>
                </a:lnTo>
                <a:lnTo>
                  <a:pt x="60" y="166"/>
                </a:lnTo>
                <a:lnTo>
                  <a:pt x="60" y="166"/>
                </a:lnTo>
                <a:lnTo>
                  <a:pt x="56" y="172"/>
                </a:lnTo>
                <a:lnTo>
                  <a:pt x="56" y="172"/>
                </a:lnTo>
                <a:lnTo>
                  <a:pt x="54" y="176"/>
                </a:lnTo>
                <a:lnTo>
                  <a:pt x="54" y="176"/>
                </a:lnTo>
                <a:lnTo>
                  <a:pt x="54" y="180"/>
                </a:lnTo>
                <a:lnTo>
                  <a:pt x="54" y="180"/>
                </a:lnTo>
                <a:lnTo>
                  <a:pt x="50" y="186"/>
                </a:lnTo>
                <a:lnTo>
                  <a:pt x="50" y="186"/>
                </a:lnTo>
                <a:lnTo>
                  <a:pt x="48" y="190"/>
                </a:lnTo>
                <a:lnTo>
                  <a:pt x="48" y="190"/>
                </a:lnTo>
                <a:lnTo>
                  <a:pt x="44" y="194"/>
                </a:lnTo>
                <a:lnTo>
                  <a:pt x="44" y="194"/>
                </a:lnTo>
                <a:lnTo>
                  <a:pt x="42" y="200"/>
                </a:lnTo>
                <a:lnTo>
                  <a:pt x="42" y="200"/>
                </a:lnTo>
                <a:lnTo>
                  <a:pt x="42" y="202"/>
                </a:lnTo>
                <a:lnTo>
                  <a:pt x="42" y="202"/>
                </a:lnTo>
                <a:lnTo>
                  <a:pt x="36" y="210"/>
                </a:lnTo>
                <a:lnTo>
                  <a:pt x="36" y="210"/>
                </a:lnTo>
                <a:lnTo>
                  <a:pt x="34" y="216"/>
                </a:lnTo>
                <a:lnTo>
                  <a:pt x="34" y="216"/>
                </a:lnTo>
                <a:lnTo>
                  <a:pt x="32" y="218"/>
                </a:lnTo>
                <a:lnTo>
                  <a:pt x="32" y="218"/>
                </a:lnTo>
                <a:lnTo>
                  <a:pt x="30" y="220"/>
                </a:lnTo>
                <a:lnTo>
                  <a:pt x="28" y="224"/>
                </a:lnTo>
                <a:lnTo>
                  <a:pt x="28" y="224"/>
                </a:lnTo>
                <a:lnTo>
                  <a:pt x="26" y="232"/>
                </a:lnTo>
                <a:lnTo>
                  <a:pt x="26" y="232"/>
                </a:lnTo>
                <a:lnTo>
                  <a:pt x="26" y="238"/>
                </a:lnTo>
                <a:lnTo>
                  <a:pt x="26" y="238"/>
                </a:lnTo>
                <a:lnTo>
                  <a:pt x="24" y="244"/>
                </a:lnTo>
                <a:lnTo>
                  <a:pt x="24" y="244"/>
                </a:lnTo>
                <a:lnTo>
                  <a:pt x="26" y="248"/>
                </a:lnTo>
                <a:lnTo>
                  <a:pt x="26" y="248"/>
                </a:lnTo>
                <a:lnTo>
                  <a:pt x="28" y="258"/>
                </a:lnTo>
                <a:lnTo>
                  <a:pt x="28" y="258"/>
                </a:lnTo>
                <a:lnTo>
                  <a:pt x="32" y="266"/>
                </a:lnTo>
                <a:lnTo>
                  <a:pt x="32" y="266"/>
                </a:lnTo>
                <a:lnTo>
                  <a:pt x="32" y="270"/>
                </a:lnTo>
                <a:lnTo>
                  <a:pt x="32" y="270"/>
                </a:lnTo>
                <a:lnTo>
                  <a:pt x="34" y="276"/>
                </a:lnTo>
                <a:lnTo>
                  <a:pt x="34" y="276"/>
                </a:lnTo>
                <a:lnTo>
                  <a:pt x="40" y="286"/>
                </a:lnTo>
                <a:lnTo>
                  <a:pt x="40" y="286"/>
                </a:lnTo>
                <a:lnTo>
                  <a:pt x="42" y="292"/>
                </a:lnTo>
                <a:lnTo>
                  <a:pt x="42" y="292"/>
                </a:lnTo>
                <a:lnTo>
                  <a:pt x="46" y="300"/>
                </a:lnTo>
                <a:lnTo>
                  <a:pt x="46" y="300"/>
                </a:lnTo>
                <a:lnTo>
                  <a:pt x="48" y="308"/>
                </a:lnTo>
                <a:lnTo>
                  <a:pt x="48" y="308"/>
                </a:lnTo>
                <a:lnTo>
                  <a:pt x="52" y="314"/>
                </a:lnTo>
                <a:lnTo>
                  <a:pt x="52" y="314"/>
                </a:lnTo>
                <a:lnTo>
                  <a:pt x="56" y="320"/>
                </a:lnTo>
                <a:lnTo>
                  <a:pt x="56" y="320"/>
                </a:lnTo>
                <a:lnTo>
                  <a:pt x="56" y="320"/>
                </a:lnTo>
                <a:lnTo>
                  <a:pt x="56" y="320"/>
                </a:lnTo>
                <a:lnTo>
                  <a:pt x="54" y="320"/>
                </a:lnTo>
                <a:lnTo>
                  <a:pt x="54" y="320"/>
                </a:lnTo>
                <a:lnTo>
                  <a:pt x="54" y="318"/>
                </a:lnTo>
                <a:lnTo>
                  <a:pt x="54" y="318"/>
                </a:lnTo>
                <a:lnTo>
                  <a:pt x="52" y="318"/>
                </a:lnTo>
                <a:lnTo>
                  <a:pt x="52" y="318"/>
                </a:lnTo>
                <a:lnTo>
                  <a:pt x="54" y="320"/>
                </a:lnTo>
                <a:lnTo>
                  <a:pt x="54" y="320"/>
                </a:lnTo>
                <a:lnTo>
                  <a:pt x="58" y="326"/>
                </a:lnTo>
                <a:lnTo>
                  <a:pt x="58" y="326"/>
                </a:lnTo>
                <a:lnTo>
                  <a:pt x="58" y="326"/>
                </a:lnTo>
                <a:lnTo>
                  <a:pt x="58" y="324"/>
                </a:lnTo>
                <a:lnTo>
                  <a:pt x="58" y="324"/>
                </a:lnTo>
                <a:lnTo>
                  <a:pt x="56" y="324"/>
                </a:lnTo>
                <a:lnTo>
                  <a:pt x="56" y="324"/>
                </a:lnTo>
                <a:lnTo>
                  <a:pt x="56" y="322"/>
                </a:lnTo>
                <a:lnTo>
                  <a:pt x="56" y="322"/>
                </a:lnTo>
                <a:lnTo>
                  <a:pt x="58" y="322"/>
                </a:lnTo>
                <a:lnTo>
                  <a:pt x="58" y="322"/>
                </a:lnTo>
                <a:lnTo>
                  <a:pt x="62" y="330"/>
                </a:lnTo>
                <a:lnTo>
                  <a:pt x="62" y="330"/>
                </a:lnTo>
                <a:lnTo>
                  <a:pt x="64" y="334"/>
                </a:lnTo>
                <a:lnTo>
                  <a:pt x="64" y="334"/>
                </a:lnTo>
                <a:lnTo>
                  <a:pt x="66" y="334"/>
                </a:lnTo>
                <a:lnTo>
                  <a:pt x="64" y="334"/>
                </a:lnTo>
                <a:lnTo>
                  <a:pt x="64" y="334"/>
                </a:lnTo>
                <a:lnTo>
                  <a:pt x="64" y="336"/>
                </a:lnTo>
                <a:lnTo>
                  <a:pt x="64" y="336"/>
                </a:lnTo>
                <a:lnTo>
                  <a:pt x="66" y="338"/>
                </a:lnTo>
                <a:lnTo>
                  <a:pt x="66" y="338"/>
                </a:lnTo>
                <a:lnTo>
                  <a:pt x="68" y="340"/>
                </a:lnTo>
                <a:lnTo>
                  <a:pt x="68" y="340"/>
                </a:lnTo>
                <a:lnTo>
                  <a:pt x="70" y="342"/>
                </a:lnTo>
                <a:lnTo>
                  <a:pt x="70" y="342"/>
                </a:lnTo>
                <a:lnTo>
                  <a:pt x="74" y="350"/>
                </a:lnTo>
                <a:lnTo>
                  <a:pt x="74" y="350"/>
                </a:lnTo>
                <a:lnTo>
                  <a:pt x="78" y="354"/>
                </a:lnTo>
                <a:lnTo>
                  <a:pt x="78" y="354"/>
                </a:lnTo>
                <a:lnTo>
                  <a:pt x="80" y="354"/>
                </a:lnTo>
                <a:lnTo>
                  <a:pt x="80" y="354"/>
                </a:lnTo>
                <a:lnTo>
                  <a:pt x="80" y="354"/>
                </a:lnTo>
                <a:lnTo>
                  <a:pt x="78" y="352"/>
                </a:lnTo>
                <a:lnTo>
                  <a:pt x="78" y="350"/>
                </a:lnTo>
                <a:lnTo>
                  <a:pt x="78" y="350"/>
                </a:lnTo>
                <a:lnTo>
                  <a:pt x="82" y="350"/>
                </a:lnTo>
                <a:lnTo>
                  <a:pt x="82" y="350"/>
                </a:lnTo>
                <a:lnTo>
                  <a:pt x="84" y="350"/>
                </a:lnTo>
                <a:lnTo>
                  <a:pt x="84" y="350"/>
                </a:lnTo>
                <a:lnTo>
                  <a:pt x="92" y="354"/>
                </a:lnTo>
                <a:lnTo>
                  <a:pt x="92" y="354"/>
                </a:lnTo>
                <a:lnTo>
                  <a:pt x="96" y="356"/>
                </a:lnTo>
                <a:lnTo>
                  <a:pt x="100" y="356"/>
                </a:lnTo>
                <a:lnTo>
                  <a:pt x="100" y="356"/>
                </a:lnTo>
                <a:lnTo>
                  <a:pt x="102" y="354"/>
                </a:lnTo>
                <a:lnTo>
                  <a:pt x="102" y="354"/>
                </a:lnTo>
                <a:lnTo>
                  <a:pt x="104" y="354"/>
                </a:lnTo>
                <a:lnTo>
                  <a:pt x="104" y="354"/>
                </a:lnTo>
                <a:lnTo>
                  <a:pt x="106" y="356"/>
                </a:lnTo>
                <a:lnTo>
                  <a:pt x="106" y="356"/>
                </a:lnTo>
                <a:lnTo>
                  <a:pt x="108" y="356"/>
                </a:lnTo>
                <a:lnTo>
                  <a:pt x="106" y="358"/>
                </a:lnTo>
                <a:lnTo>
                  <a:pt x="106" y="358"/>
                </a:lnTo>
                <a:lnTo>
                  <a:pt x="106" y="360"/>
                </a:lnTo>
                <a:lnTo>
                  <a:pt x="106" y="360"/>
                </a:lnTo>
                <a:lnTo>
                  <a:pt x="106" y="366"/>
                </a:lnTo>
                <a:lnTo>
                  <a:pt x="106" y="366"/>
                </a:lnTo>
                <a:lnTo>
                  <a:pt x="108" y="370"/>
                </a:lnTo>
                <a:lnTo>
                  <a:pt x="108" y="370"/>
                </a:lnTo>
                <a:lnTo>
                  <a:pt x="108" y="372"/>
                </a:lnTo>
                <a:lnTo>
                  <a:pt x="108" y="372"/>
                </a:lnTo>
                <a:lnTo>
                  <a:pt x="108" y="372"/>
                </a:lnTo>
                <a:lnTo>
                  <a:pt x="106" y="374"/>
                </a:lnTo>
                <a:lnTo>
                  <a:pt x="106" y="374"/>
                </a:lnTo>
                <a:lnTo>
                  <a:pt x="106" y="376"/>
                </a:lnTo>
                <a:lnTo>
                  <a:pt x="106" y="376"/>
                </a:lnTo>
                <a:lnTo>
                  <a:pt x="106" y="378"/>
                </a:lnTo>
                <a:lnTo>
                  <a:pt x="108" y="378"/>
                </a:lnTo>
                <a:lnTo>
                  <a:pt x="108" y="378"/>
                </a:lnTo>
                <a:lnTo>
                  <a:pt x="106" y="380"/>
                </a:lnTo>
                <a:lnTo>
                  <a:pt x="106" y="380"/>
                </a:lnTo>
                <a:lnTo>
                  <a:pt x="104" y="382"/>
                </a:lnTo>
                <a:lnTo>
                  <a:pt x="104" y="382"/>
                </a:lnTo>
                <a:lnTo>
                  <a:pt x="104" y="386"/>
                </a:lnTo>
                <a:lnTo>
                  <a:pt x="104" y="390"/>
                </a:lnTo>
                <a:lnTo>
                  <a:pt x="104" y="390"/>
                </a:lnTo>
                <a:lnTo>
                  <a:pt x="102" y="402"/>
                </a:lnTo>
                <a:lnTo>
                  <a:pt x="102" y="402"/>
                </a:lnTo>
                <a:lnTo>
                  <a:pt x="100" y="412"/>
                </a:lnTo>
                <a:lnTo>
                  <a:pt x="100" y="412"/>
                </a:lnTo>
                <a:lnTo>
                  <a:pt x="100" y="418"/>
                </a:lnTo>
                <a:lnTo>
                  <a:pt x="100" y="418"/>
                </a:lnTo>
                <a:lnTo>
                  <a:pt x="100" y="422"/>
                </a:lnTo>
                <a:lnTo>
                  <a:pt x="100" y="422"/>
                </a:lnTo>
                <a:lnTo>
                  <a:pt x="98" y="428"/>
                </a:lnTo>
                <a:lnTo>
                  <a:pt x="98" y="428"/>
                </a:lnTo>
                <a:lnTo>
                  <a:pt x="98" y="436"/>
                </a:lnTo>
                <a:lnTo>
                  <a:pt x="98" y="436"/>
                </a:lnTo>
                <a:lnTo>
                  <a:pt x="98" y="440"/>
                </a:lnTo>
                <a:lnTo>
                  <a:pt x="98" y="440"/>
                </a:lnTo>
                <a:lnTo>
                  <a:pt x="98" y="446"/>
                </a:lnTo>
                <a:lnTo>
                  <a:pt x="98" y="446"/>
                </a:lnTo>
                <a:lnTo>
                  <a:pt x="96" y="450"/>
                </a:lnTo>
                <a:lnTo>
                  <a:pt x="96" y="450"/>
                </a:lnTo>
                <a:lnTo>
                  <a:pt x="94" y="452"/>
                </a:lnTo>
                <a:lnTo>
                  <a:pt x="92" y="456"/>
                </a:lnTo>
                <a:lnTo>
                  <a:pt x="92" y="456"/>
                </a:lnTo>
                <a:lnTo>
                  <a:pt x="92" y="464"/>
                </a:lnTo>
                <a:lnTo>
                  <a:pt x="92" y="464"/>
                </a:lnTo>
                <a:lnTo>
                  <a:pt x="94" y="470"/>
                </a:lnTo>
                <a:lnTo>
                  <a:pt x="94" y="470"/>
                </a:lnTo>
                <a:lnTo>
                  <a:pt x="92" y="472"/>
                </a:lnTo>
                <a:lnTo>
                  <a:pt x="92" y="472"/>
                </a:lnTo>
                <a:lnTo>
                  <a:pt x="90" y="478"/>
                </a:lnTo>
                <a:lnTo>
                  <a:pt x="90" y="478"/>
                </a:lnTo>
                <a:lnTo>
                  <a:pt x="90" y="480"/>
                </a:lnTo>
                <a:lnTo>
                  <a:pt x="90" y="480"/>
                </a:lnTo>
                <a:lnTo>
                  <a:pt x="88" y="488"/>
                </a:lnTo>
                <a:lnTo>
                  <a:pt x="88" y="488"/>
                </a:lnTo>
                <a:lnTo>
                  <a:pt x="88" y="496"/>
                </a:lnTo>
                <a:lnTo>
                  <a:pt x="88" y="496"/>
                </a:lnTo>
                <a:lnTo>
                  <a:pt x="86" y="502"/>
                </a:lnTo>
                <a:lnTo>
                  <a:pt x="86" y="502"/>
                </a:lnTo>
                <a:lnTo>
                  <a:pt x="84" y="508"/>
                </a:lnTo>
                <a:lnTo>
                  <a:pt x="84" y="508"/>
                </a:lnTo>
                <a:lnTo>
                  <a:pt x="84" y="514"/>
                </a:lnTo>
                <a:lnTo>
                  <a:pt x="84" y="514"/>
                </a:lnTo>
                <a:lnTo>
                  <a:pt x="82" y="522"/>
                </a:lnTo>
                <a:lnTo>
                  <a:pt x="82" y="522"/>
                </a:lnTo>
                <a:lnTo>
                  <a:pt x="80" y="528"/>
                </a:lnTo>
                <a:lnTo>
                  <a:pt x="80" y="528"/>
                </a:lnTo>
                <a:lnTo>
                  <a:pt x="80" y="534"/>
                </a:lnTo>
                <a:lnTo>
                  <a:pt x="80" y="534"/>
                </a:lnTo>
                <a:lnTo>
                  <a:pt x="78" y="540"/>
                </a:lnTo>
                <a:lnTo>
                  <a:pt x="78" y="540"/>
                </a:lnTo>
                <a:lnTo>
                  <a:pt x="78" y="546"/>
                </a:lnTo>
                <a:lnTo>
                  <a:pt x="78" y="546"/>
                </a:lnTo>
                <a:lnTo>
                  <a:pt x="74" y="554"/>
                </a:lnTo>
                <a:lnTo>
                  <a:pt x="74" y="554"/>
                </a:lnTo>
                <a:lnTo>
                  <a:pt x="70" y="564"/>
                </a:lnTo>
                <a:lnTo>
                  <a:pt x="70" y="564"/>
                </a:lnTo>
                <a:lnTo>
                  <a:pt x="68" y="574"/>
                </a:lnTo>
                <a:lnTo>
                  <a:pt x="68" y="574"/>
                </a:lnTo>
                <a:lnTo>
                  <a:pt x="62" y="594"/>
                </a:lnTo>
                <a:lnTo>
                  <a:pt x="62" y="594"/>
                </a:lnTo>
                <a:lnTo>
                  <a:pt x="54" y="628"/>
                </a:lnTo>
                <a:lnTo>
                  <a:pt x="54" y="628"/>
                </a:lnTo>
                <a:lnTo>
                  <a:pt x="52" y="644"/>
                </a:lnTo>
                <a:lnTo>
                  <a:pt x="52" y="644"/>
                </a:lnTo>
                <a:lnTo>
                  <a:pt x="50" y="646"/>
                </a:lnTo>
                <a:lnTo>
                  <a:pt x="50" y="646"/>
                </a:lnTo>
                <a:lnTo>
                  <a:pt x="46" y="656"/>
                </a:lnTo>
                <a:lnTo>
                  <a:pt x="46" y="656"/>
                </a:lnTo>
                <a:lnTo>
                  <a:pt x="44" y="664"/>
                </a:lnTo>
                <a:lnTo>
                  <a:pt x="44" y="664"/>
                </a:lnTo>
                <a:lnTo>
                  <a:pt x="42" y="672"/>
                </a:lnTo>
                <a:lnTo>
                  <a:pt x="42" y="672"/>
                </a:lnTo>
                <a:lnTo>
                  <a:pt x="38" y="688"/>
                </a:lnTo>
                <a:lnTo>
                  <a:pt x="38" y="688"/>
                </a:lnTo>
                <a:lnTo>
                  <a:pt x="34" y="700"/>
                </a:lnTo>
                <a:lnTo>
                  <a:pt x="34" y="700"/>
                </a:lnTo>
                <a:lnTo>
                  <a:pt x="30" y="710"/>
                </a:lnTo>
                <a:lnTo>
                  <a:pt x="30" y="710"/>
                </a:lnTo>
                <a:lnTo>
                  <a:pt x="30" y="716"/>
                </a:lnTo>
                <a:lnTo>
                  <a:pt x="30" y="716"/>
                </a:lnTo>
                <a:lnTo>
                  <a:pt x="28" y="724"/>
                </a:lnTo>
                <a:lnTo>
                  <a:pt x="28" y="724"/>
                </a:lnTo>
                <a:lnTo>
                  <a:pt x="28" y="732"/>
                </a:lnTo>
                <a:lnTo>
                  <a:pt x="28" y="732"/>
                </a:lnTo>
                <a:lnTo>
                  <a:pt x="28" y="736"/>
                </a:lnTo>
                <a:lnTo>
                  <a:pt x="28" y="736"/>
                </a:lnTo>
                <a:lnTo>
                  <a:pt x="28" y="736"/>
                </a:lnTo>
                <a:lnTo>
                  <a:pt x="28" y="736"/>
                </a:lnTo>
                <a:lnTo>
                  <a:pt x="22" y="740"/>
                </a:lnTo>
                <a:lnTo>
                  <a:pt x="22" y="740"/>
                </a:lnTo>
                <a:lnTo>
                  <a:pt x="6" y="746"/>
                </a:lnTo>
                <a:lnTo>
                  <a:pt x="6" y="746"/>
                </a:lnTo>
                <a:lnTo>
                  <a:pt x="2" y="748"/>
                </a:lnTo>
                <a:lnTo>
                  <a:pt x="0" y="750"/>
                </a:lnTo>
                <a:lnTo>
                  <a:pt x="0" y="750"/>
                </a:lnTo>
                <a:lnTo>
                  <a:pt x="0" y="752"/>
                </a:lnTo>
                <a:lnTo>
                  <a:pt x="0" y="752"/>
                </a:lnTo>
                <a:lnTo>
                  <a:pt x="0" y="754"/>
                </a:lnTo>
                <a:lnTo>
                  <a:pt x="0" y="754"/>
                </a:lnTo>
                <a:lnTo>
                  <a:pt x="2" y="756"/>
                </a:lnTo>
                <a:lnTo>
                  <a:pt x="6" y="756"/>
                </a:lnTo>
                <a:lnTo>
                  <a:pt x="6" y="756"/>
                </a:lnTo>
                <a:lnTo>
                  <a:pt x="8" y="756"/>
                </a:lnTo>
                <a:lnTo>
                  <a:pt x="8" y="756"/>
                </a:lnTo>
                <a:lnTo>
                  <a:pt x="8" y="756"/>
                </a:lnTo>
                <a:lnTo>
                  <a:pt x="8" y="756"/>
                </a:lnTo>
                <a:lnTo>
                  <a:pt x="10" y="756"/>
                </a:lnTo>
                <a:lnTo>
                  <a:pt x="10" y="756"/>
                </a:lnTo>
                <a:lnTo>
                  <a:pt x="12" y="756"/>
                </a:lnTo>
                <a:lnTo>
                  <a:pt x="12" y="756"/>
                </a:lnTo>
                <a:lnTo>
                  <a:pt x="14" y="758"/>
                </a:lnTo>
                <a:lnTo>
                  <a:pt x="14" y="758"/>
                </a:lnTo>
                <a:lnTo>
                  <a:pt x="14" y="758"/>
                </a:lnTo>
                <a:lnTo>
                  <a:pt x="14" y="758"/>
                </a:lnTo>
                <a:lnTo>
                  <a:pt x="16" y="758"/>
                </a:lnTo>
                <a:lnTo>
                  <a:pt x="16" y="758"/>
                </a:lnTo>
                <a:lnTo>
                  <a:pt x="16" y="758"/>
                </a:lnTo>
                <a:lnTo>
                  <a:pt x="16" y="758"/>
                </a:lnTo>
                <a:lnTo>
                  <a:pt x="16" y="758"/>
                </a:lnTo>
                <a:lnTo>
                  <a:pt x="16" y="758"/>
                </a:lnTo>
                <a:lnTo>
                  <a:pt x="18" y="758"/>
                </a:lnTo>
                <a:lnTo>
                  <a:pt x="18" y="758"/>
                </a:lnTo>
                <a:lnTo>
                  <a:pt x="18" y="758"/>
                </a:lnTo>
                <a:lnTo>
                  <a:pt x="18" y="758"/>
                </a:lnTo>
                <a:lnTo>
                  <a:pt x="20" y="758"/>
                </a:lnTo>
                <a:lnTo>
                  <a:pt x="20" y="758"/>
                </a:lnTo>
                <a:lnTo>
                  <a:pt x="20" y="758"/>
                </a:lnTo>
                <a:lnTo>
                  <a:pt x="20" y="758"/>
                </a:lnTo>
                <a:lnTo>
                  <a:pt x="20" y="758"/>
                </a:lnTo>
                <a:lnTo>
                  <a:pt x="20" y="758"/>
                </a:lnTo>
                <a:lnTo>
                  <a:pt x="22" y="758"/>
                </a:lnTo>
                <a:lnTo>
                  <a:pt x="22" y="758"/>
                </a:lnTo>
                <a:lnTo>
                  <a:pt x="22" y="758"/>
                </a:lnTo>
                <a:lnTo>
                  <a:pt x="22" y="758"/>
                </a:lnTo>
                <a:lnTo>
                  <a:pt x="24" y="758"/>
                </a:lnTo>
                <a:lnTo>
                  <a:pt x="24" y="758"/>
                </a:lnTo>
                <a:lnTo>
                  <a:pt x="24" y="758"/>
                </a:lnTo>
                <a:lnTo>
                  <a:pt x="24" y="758"/>
                </a:lnTo>
                <a:lnTo>
                  <a:pt x="26" y="758"/>
                </a:lnTo>
                <a:lnTo>
                  <a:pt x="26" y="758"/>
                </a:lnTo>
                <a:lnTo>
                  <a:pt x="26" y="758"/>
                </a:lnTo>
                <a:lnTo>
                  <a:pt x="26" y="758"/>
                </a:lnTo>
                <a:lnTo>
                  <a:pt x="26" y="758"/>
                </a:lnTo>
                <a:lnTo>
                  <a:pt x="26" y="758"/>
                </a:lnTo>
                <a:lnTo>
                  <a:pt x="28" y="760"/>
                </a:lnTo>
                <a:lnTo>
                  <a:pt x="28" y="760"/>
                </a:lnTo>
                <a:lnTo>
                  <a:pt x="28" y="760"/>
                </a:lnTo>
                <a:lnTo>
                  <a:pt x="28" y="760"/>
                </a:lnTo>
                <a:lnTo>
                  <a:pt x="36" y="758"/>
                </a:lnTo>
                <a:lnTo>
                  <a:pt x="36" y="758"/>
                </a:lnTo>
                <a:lnTo>
                  <a:pt x="46" y="758"/>
                </a:lnTo>
                <a:lnTo>
                  <a:pt x="46" y="758"/>
                </a:lnTo>
                <a:lnTo>
                  <a:pt x="48" y="758"/>
                </a:lnTo>
                <a:lnTo>
                  <a:pt x="48" y="758"/>
                </a:lnTo>
                <a:lnTo>
                  <a:pt x="48" y="758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48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0" y="756"/>
                </a:lnTo>
                <a:lnTo>
                  <a:pt x="52" y="756"/>
                </a:lnTo>
                <a:lnTo>
                  <a:pt x="52" y="756"/>
                </a:lnTo>
                <a:lnTo>
                  <a:pt x="54" y="754"/>
                </a:lnTo>
                <a:lnTo>
                  <a:pt x="54" y="754"/>
                </a:lnTo>
                <a:lnTo>
                  <a:pt x="54" y="752"/>
                </a:lnTo>
                <a:lnTo>
                  <a:pt x="54" y="752"/>
                </a:lnTo>
                <a:lnTo>
                  <a:pt x="56" y="750"/>
                </a:lnTo>
                <a:lnTo>
                  <a:pt x="56" y="750"/>
                </a:lnTo>
                <a:lnTo>
                  <a:pt x="56" y="750"/>
                </a:lnTo>
                <a:lnTo>
                  <a:pt x="56" y="750"/>
                </a:lnTo>
                <a:lnTo>
                  <a:pt x="56" y="748"/>
                </a:lnTo>
                <a:lnTo>
                  <a:pt x="56" y="748"/>
                </a:lnTo>
                <a:lnTo>
                  <a:pt x="56" y="746"/>
                </a:lnTo>
                <a:lnTo>
                  <a:pt x="56" y="746"/>
                </a:lnTo>
                <a:lnTo>
                  <a:pt x="56" y="744"/>
                </a:lnTo>
                <a:lnTo>
                  <a:pt x="56" y="744"/>
                </a:lnTo>
                <a:lnTo>
                  <a:pt x="56" y="744"/>
                </a:lnTo>
                <a:lnTo>
                  <a:pt x="56" y="744"/>
                </a:lnTo>
                <a:lnTo>
                  <a:pt x="58" y="744"/>
                </a:lnTo>
                <a:lnTo>
                  <a:pt x="58" y="744"/>
                </a:lnTo>
                <a:lnTo>
                  <a:pt x="58" y="744"/>
                </a:lnTo>
                <a:lnTo>
                  <a:pt x="58" y="744"/>
                </a:lnTo>
                <a:lnTo>
                  <a:pt x="62" y="746"/>
                </a:lnTo>
                <a:lnTo>
                  <a:pt x="62" y="746"/>
                </a:lnTo>
                <a:lnTo>
                  <a:pt x="64" y="746"/>
                </a:lnTo>
                <a:lnTo>
                  <a:pt x="64" y="746"/>
                </a:lnTo>
                <a:lnTo>
                  <a:pt x="66" y="746"/>
                </a:lnTo>
                <a:lnTo>
                  <a:pt x="66" y="746"/>
                </a:lnTo>
                <a:lnTo>
                  <a:pt x="68" y="746"/>
                </a:lnTo>
                <a:lnTo>
                  <a:pt x="68" y="746"/>
                </a:lnTo>
                <a:lnTo>
                  <a:pt x="68" y="746"/>
                </a:lnTo>
                <a:lnTo>
                  <a:pt x="68" y="746"/>
                </a:lnTo>
                <a:lnTo>
                  <a:pt x="68" y="746"/>
                </a:lnTo>
                <a:lnTo>
                  <a:pt x="68" y="746"/>
                </a:lnTo>
                <a:lnTo>
                  <a:pt x="68" y="748"/>
                </a:lnTo>
                <a:lnTo>
                  <a:pt x="68" y="748"/>
                </a:lnTo>
                <a:lnTo>
                  <a:pt x="68" y="748"/>
                </a:lnTo>
                <a:lnTo>
                  <a:pt x="68" y="748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0"/>
                </a:lnTo>
                <a:lnTo>
                  <a:pt x="68" y="752"/>
                </a:lnTo>
                <a:lnTo>
                  <a:pt x="68" y="752"/>
                </a:lnTo>
                <a:lnTo>
                  <a:pt x="68" y="752"/>
                </a:lnTo>
                <a:lnTo>
                  <a:pt x="68" y="752"/>
                </a:lnTo>
                <a:lnTo>
                  <a:pt x="70" y="752"/>
                </a:lnTo>
                <a:lnTo>
                  <a:pt x="70" y="752"/>
                </a:lnTo>
                <a:lnTo>
                  <a:pt x="70" y="752"/>
                </a:lnTo>
                <a:lnTo>
                  <a:pt x="70" y="752"/>
                </a:lnTo>
                <a:lnTo>
                  <a:pt x="70" y="752"/>
                </a:lnTo>
                <a:lnTo>
                  <a:pt x="70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2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4" y="752"/>
                </a:lnTo>
                <a:lnTo>
                  <a:pt x="76" y="752"/>
                </a:lnTo>
                <a:lnTo>
                  <a:pt x="76" y="752"/>
                </a:lnTo>
                <a:lnTo>
                  <a:pt x="76" y="750"/>
                </a:lnTo>
                <a:lnTo>
                  <a:pt x="76" y="750"/>
                </a:lnTo>
                <a:lnTo>
                  <a:pt x="74" y="750"/>
                </a:lnTo>
                <a:lnTo>
                  <a:pt x="74" y="750"/>
                </a:lnTo>
                <a:lnTo>
                  <a:pt x="74" y="748"/>
                </a:lnTo>
                <a:lnTo>
                  <a:pt x="74" y="748"/>
                </a:lnTo>
                <a:lnTo>
                  <a:pt x="76" y="748"/>
                </a:lnTo>
                <a:lnTo>
                  <a:pt x="76" y="748"/>
                </a:lnTo>
                <a:lnTo>
                  <a:pt x="78" y="748"/>
                </a:lnTo>
                <a:lnTo>
                  <a:pt x="78" y="748"/>
                </a:lnTo>
                <a:lnTo>
                  <a:pt x="80" y="748"/>
                </a:lnTo>
                <a:lnTo>
                  <a:pt x="80" y="748"/>
                </a:lnTo>
                <a:lnTo>
                  <a:pt x="84" y="750"/>
                </a:lnTo>
                <a:lnTo>
                  <a:pt x="84" y="750"/>
                </a:lnTo>
                <a:lnTo>
                  <a:pt x="86" y="750"/>
                </a:lnTo>
                <a:lnTo>
                  <a:pt x="86" y="750"/>
                </a:lnTo>
                <a:lnTo>
                  <a:pt x="88" y="750"/>
                </a:lnTo>
                <a:lnTo>
                  <a:pt x="88" y="750"/>
                </a:lnTo>
                <a:lnTo>
                  <a:pt x="90" y="750"/>
                </a:lnTo>
                <a:lnTo>
                  <a:pt x="90" y="750"/>
                </a:lnTo>
                <a:lnTo>
                  <a:pt x="92" y="750"/>
                </a:lnTo>
                <a:lnTo>
                  <a:pt x="92" y="750"/>
                </a:lnTo>
                <a:lnTo>
                  <a:pt x="92" y="750"/>
                </a:lnTo>
                <a:lnTo>
                  <a:pt x="92" y="750"/>
                </a:lnTo>
                <a:lnTo>
                  <a:pt x="94" y="750"/>
                </a:lnTo>
                <a:lnTo>
                  <a:pt x="94" y="750"/>
                </a:lnTo>
                <a:lnTo>
                  <a:pt x="96" y="750"/>
                </a:lnTo>
                <a:lnTo>
                  <a:pt x="96" y="750"/>
                </a:lnTo>
                <a:lnTo>
                  <a:pt x="98" y="750"/>
                </a:lnTo>
                <a:lnTo>
                  <a:pt x="98" y="750"/>
                </a:lnTo>
                <a:lnTo>
                  <a:pt x="98" y="750"/>
                </a:lnTo>
                <a:lnTo>
                  <a:pt x="98" y="750"/>
                </a:lnTo>
                <a:lnTo>
                  <a:pt x="100" y="750"/>
                </a:lnTo>
                <a:lnTo>
                  <a:pt x="100" y="750"/>
                </a:lnTo>
                <a:lnTo>
                  <a:pt x="102" y="750"/>
                </a:lnTo>
                <a:lnTo>
                  <a:pt x="102" y="750"/>
                </a:lnTo>
                <a:lnTo>
                  <a:pt x="102" y="750"/>
                </a:lnTo>
                <a:lnTo>
                  <a:pt x="102" y="750"/>
                </a:lnTo>
                <a:lnTo>
                  <a:pt x="104" y="750"/>
                </a:lnTo>
                <a:lnTo>
                  <a:pt x="104" y="750"/>
                </a:lnTo>
                <a:lnTo>
                  <a:pt x="106" y="750"/>
                </a:lnTo>
                <a:lnTo>
                  <a:pt x="106" y="750"/>
                </a:lnTo>
                <a:lnTo>
                  <a:pt x="106" y="750"/>
                </a:lnTo>
                <a:lnTo>
                  <a:pt x="106" y="750"/>
                </a:lnTo>
                <a:lnTo>
                  <a:pt x="108" y="750"/>
                </a:lnTo>
                <a:lnTo>
                  <a:pt x="108" y="750"/>
                </a:lnTo>
                <a:lnTo>
                  <a:pt x="108" y="750"/>
                </a:lnTo>
                <a:lnTo>
                  <a:pt x="108" y="750"/>
                </a:lnTo>
                <a:lnTo>
                  <a:pt x="108" y="748"/>
                </a:lnTo>
                <a:lnTo>
                  <a:pt x="108" y="748"/>
                </a:lnTo>
                <a:lnTo>
                  <a:pt x="108" y="748"/>
                </a:lnTo>
                <a:lnTo>
                  <a:pt x="108" y="748"/>
                </a:lnTo>
                <a:lnTo>
                  <a:pt x="108" y="748"/>
                </a:lnTo>
                <a:lnTo>
                  <a:pt x="108" y="748"/>
                </a:lnTo>
                <a:lnTo>
                  <a:pt x="110" y="746"/>
                </a:lnTo>
                <a:lnTo>
                  <a:pt x="110" y="746"/>
                </a:lnTo>
                <a:lnTo>
                  <a:pt x="112" y="730"/>
                </a:lnTo>
                <a:lnTo>
                  <a:pt x="112" y="730"/>
                </a:lnTo>
                <a:lnTo>
                  <a:pt x="112" y="728"/>
                </a:lnTo>
                <a:lnTo>
                  <a:pt x="112" y="728"/>
                </a:lnTo>
                <a:lnTo>
                  <a:pt x="112" y="724"/>
                </a:lnTo>
                <a:lnTo>
                  <a:pt x="112" y="724"/>
                </a:lnTo>
                <a:lnTo>
                  <a:pt x="118" y="698"/>
                </a:lnTo>
                <a:lnTo>
                  <a:pt x="118" y="698"/>
                </a:lnTo>
                <a:lnTo>
                  <a:pt x="118" y="688"/>
                </a:lnTo>
                <a:lnTo>
                  <a:pt x="118" y="688"/>
                </a:lnTo>
                <a:lnTo>
                  <a:pt x="124" y="656"/>
                </a:lnTo>
                <a:lnTo>
                  <a:pt x="124" y="656"/>
                </a:lnTo>
                <a:lnTo>
                  <a:pt x="128" y="630"/>
                </a:lnTo>
                <a:lnTo>
                  <a:pt x="128" y="630"/>
                </a:lnTo>
                <a:lnTo>
                  <a:pt x="132" y="606"/>
                </a:lnTo>
                <a:lnTo>
                  <a:pt x="132" y="606"/>
                </a:lnTo>
                <a:lnTo>
                  <a:pt x="138" y="578"/>
                </a:lnTo>
                <a:lnTo>
                  <a:pt x="138" y="578"/>
                </a:lnTo>
                <a:lnTo>
                  <a:pt x="140" y="564"/>
                </a:lnTo>
                <a:lnTo>
                  <a:pt x="140" y="564"/>
                </a:lnTo>
                <a:lnTo>
                  <a:pt x="144" y="550"/>
                </a:lnTo>
                <a:lnTo>
                  <a:pt x="144" y="550"/>
                </a:lnTo>
                <a:lnTo>
                  <a:pt x="146" y="532"/>
                </a:lnTo>
                <a:lnTo>
                  <a:pt x="146" y="532"/>
                </a:lnTo>
                <a:lnTo>
                  <a:pt x="148" y="520"/>
                </a:lnTo>
                <a:lnTo>
                  <a:pt x="148" y="520"/>
                </a:lnTo>
                <a:lnTo>
                  <a:pt x="150" y="512"/>
                </a:lnTo>
                <a:lnTo>
                  <a:pt x="150" y="512"/>
                </a:lnTo>
                <a:lnTo>
                  <a:pt x="154" y="502"/>
                </a:lnTo>
                <a:lnTo>
                  <a:pt x="154" y="502"/>
                </a:lnTo>
                <a:lnTo>
                  <a:pt x="156" y="490"/>
                </a:lnTo>
                <a:lnTo>
                  <a:pt x="156" y="490"/>
                </a:lnTo>
                <a:lnTo>
                  <a:pt x="160" y="482"/>
                </a:lnTo>
                <a:lnTo>
                  <a:pt x="160" y="482"/>
                </a:lnTo>
                <a:lnTo>
                  <a:pt x="164" y="472"/>
                </a:lnTo>
                <a:lnTo>
                  <a:pt x="164" y="472"/>
                </a:lnTo>
                <a:lnTo>
                  <a:pt x="166" y="462"/>
                </a:lnTo>
                <a:lnTo>
                  <a:pt x="166" y="462"/>
                </a:lnTo>
                <a:lnTo>
                  <a:pt x="172" y="450"/>
                </a:lnTo>
                <a:lnTo>
                  <a:pt x="172" y="450"/>
                </a:lnTo>
                <a:lnTo>
                  <a:pt x="178" y="436"/>
                </a:lnTo>
                <a:lnTo>
                  <a:pt x="178" y="436"/>
                </a:lnTo>
                <a:lnTo>
                  <a:pt x="182" y="424"/>
                </a:lnTo>
                <a:lnTo>
                  <a:pt x="182" y="424"/>
                </a:lnTo>
                <a:lnTo>
                  <a:pt x="186" y="412"/>
                </a:lnTo>
                <a:lnTo>
                  <a:pt x="186" y="412"/>
                </a:lnTo>
                <a:lnTo>
                  <a:pt x="186" y="406"/>
                </a:lnTo>
                <a:lnTo>
                  <a:pt x="186" y="406"/>
                </a:lnTo>
                <a:lnTo>
                  <a:pt x="188" y="404"/>
                </a:lnTo>
                <a:lnTo>
                  <a:pt x="188" y="404"/>
                </a:lnTo>
                <a:lnTo>
                  <a:pt x="190" y="404"/>
                </a:lnTo>
                <a:lnTo>
                  <a:pt x="190" y="404"/>
                </a:lnTo>
                <a:lnTo>
                  <a:pt x="190" y="406"/>
                </a:lnTo>
                <a:lnTo>
                  <a:pt x="190" y="406"/>
                </a:lnTo>
                <a:lnTo>
                  <a:pt x="190" y="410"/>
                </a:lnTo>
                <a:lnTo>
                  <a:pt x="190" y="410"/>
                </a:lnTo>
                <a:lnTo>
                  <a:pt x="192" y="416"/>
                </a:lnTo>
                <a:lnTo>
                  <a:pt x="192" y="416"/>
                </a:lnTo>
                <a:lnTo>
                  <a:pt x="192" y="422"/>
                </a:lnTo>
                <a:lnTo>
                  <a:pt x="192" y="422"/>
                </a:lnTo>
                <a:lnTo>
                  <a:pt x="192" y="428"/>
                </a:lnTo>
                <a:lnTo>
                  <a:pt x="192" y="428"/>
                </a:lnTo>
                <a:lnTo>
                  <a:pt x="192" y="430"/>
                </a:lnTo>
                <a:lnTo>
                  <a:pt x="192" y="430"/>
                </a:lnTo>
                <a:lnTo>
                  <a:pt x="194" y="434"/>
                </a:lnTo>
                <a:lnTo>
                  <a:pt x="194" y="434"/>
                </a:lnTo>
                <a:lnTo>
                  <a:pt x="196" y="442"/>
                </a:lnTo>
                <a:lnTo>
                  <a:pt x="196" y="442"/>
                </a:lnTo>
                <a:lnTo>
                  <a:pt x="198" y="450"/>
                </a:lnTo>
                <a:lnTo>
                  <a:pt x="198" y="450"/>
                </a:lnTo>
                <a:lnTo>
                  <a:pt x="198" y="458"/>
                </a:lnTo>
                <a:lnTo>
                  <a:pt x="198" y="458"/>
                </a:lnTo>
                <a:lnTo>
                  <a:pt x="200" y="474"/>
                </a:lnTo>
                <a:lnTo>
                  <a:pt x="200" y="474"/>
                </a:lnTo>
                <a:lnTo>
                  <a:pt x="200" y="482"/>
                </a:lnTo>
                <a:lnTo>
                  <a:pt x="200" y="482"/>
                </a:lnTo>
                <a:lnTo>
                  <a:pt x="202" y="494"/>
                </a:lnTo>
                <a:lnTo>
                  <a:pt x="202" y="494"/>
                </a:lnTo>
                <a:lnTo>
                  <a:pt x="202" y="502"/>
                </a:lnTo>
                <a:lnTo>
                  <a:pt x="202" y="502"/>
                </a:lnTo>
                <a:lnTo>
                  <a:pt x="202" y="508"/>
                </a:lnTo>
                <a:lnTo>
                  <a:pt x="202" y="508"/>
                </a:lnTo>
                <a:lnTo>
                  <a:pt x="202" y="516"/>
                </a:lnTo>
                <a:lnTo>
                  <a:pt x="202" y="516"/>
                </a:lnTo>
                <a:lnTo>
                  <a:pt x="204" y="528"/>
                </a:lnTo>
                <a:lnTo>
                  <a:pt x="204" y="528"/>
                </a:lnTo>
                <a:lnTo>
                  <a:pt x="204" y="540"/>
                </a:lnTo>
                <a:lnTo>
                  <a:pt x="204" y="540"/>
                </a:lnTo>
                <a:lnTo>
                  <a:pt x="204" y="552"/>
                </a:lnTo>
                <a:lnTo>
                  <a:pt x="204" y="552"/>
                </a:lnTo>
                <a:lnTo>
                  <a:pt x="206" y="558"/>
                </a:lnTo>
                <a:lnTo>
                  <a:pt x="206" y="558"/>
                </a:lnTo>
                <a:lnTo>
                  <a:pt x="206" y="564"/>
                </a:lnTo>
                <a:lnTo>
                  <a:pt x="206" y="564"/>
                </a:lnTo>
                <a:lnTo>
                  <a:pt x="206" y="572"/>
                </a:lnTo>
                <a:lnTo>
                  <a:pt x="206" y="572"/>
                </a:lnTo>
                <a:lnTo>
                  <a:pt x="206" y="582"/>
                </a:lnTo>
                <a:lnTo>
                  <a:pt x="206" y="582"/>
                </a:lnTo>
                <a:lnTo>
                  <a:pt x="204" y="596"/>
                </a:lnTo>
                <a:lnTo>
                  <a:pt x="204" y="596"/>
                </a:lnTo>
                <a:lnTo>
                  <a:pt x="204" y="616"/>
                </a:lnTo>
                <a:lnTo>
                  <a:pt x="204" y="616"/>
                </a:lnTo>
                <a:lnTo>
                  <a:pt x="204" y="642"/>
                </a:lnTo>
                <a:lnTo>
                  <a:pt x="204" y="642"/>
                </a:lnTo>
                <a:lnTo>
                  <a:pt x="204" y="652"/>
                </a:lnTo>
                <a:lnTo>
                  <a:pt x="204" y="652"/>
                </a:lnTo>
                <a:lnTo>
                  <a:pt x="204" y="668"/>
                </a:lnTo>
                <a:lnTo>
                  <a:pt x="204" y="668"/>
                </a:lnTo>
                <a:lnTo>
                  <a:pt x="204" y="694"/>
                </a:lnTo>
                <a:lnTo>
                  <a:pt x="204" y="694"/>
                </a:lnTo>
                <a:lnTo>
                  <a:pt x="204" y="702"/>
                </a:lnTo>
                <a:lnTo>
                  <a:pt x="204" y="702"/>
                </a:lnTo>
                <a:lnTo>
                  <a:pt x="204" y="710"/>
                </a:lnTo>
                <a:lnTo>
                  <a:pt x="204" y="710"/>
                </a:lnTo>
                <a:lnTo>
                  <a:pt x="202" y="716"/>
                </a:lnTo>
                <a:lnTo>
                  <a:pt x="198" y="724"/>
                </a:lnTo>
                <a:lnTo>
                  <a:pt x="198" y="724"/>
                </a:lnTo>
                <a:lnTo>
                  <a:pt x="198" y="732"/>
                </a:lnTo>
                <a:lnTo>
                  <a:pt x="198" y="736"/>
                </a:lnTo>
                <a:lnTo>
                  <a:pt x="198" y="736"/>
                </a:lnTo>
                <a:lnTo>
                  <a:pt x="202" y="748"/>
                </a:lnTo>
                <a:lnTo>
                  <a:pt x="202" y="748"/>
                </a:lnTo>
                <a:lnTo>
                  <a:pt x="202" y="752"/>
                </a:lnTo>
                <a:lnTo>
                  <a:pt x="202" y="752"/>
                </a:lnTo>
                <a:lnTo>
                  <a:pt x="204" y="754"/>
                </a:lnTo>
                <a:lnTo>
                  <a:pt x="204" y="754"/>
                </a:lnTo>
                <a:lnTo>
                  <a:pt x="204" y="756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4" y="758"/>
                </a:lnTo>
                <a:lnTo>
                  <a:pt x="206" y="758"/>
                </a:lnTo>
                <a:lnTo>
                  <a:pt x="206" y="758"/>
                </a:lnTo>
                <a:lnTo>
                  <a:pt x="206" y="760"/>
                </a:lnTo>
                <a:lnTo>
                  <a:pt x="206" y="760"/>
                </a:lnTo>
                <a:lnTo>
                  <a:pt x="206" y="760"/>
                </a:lnTo>
                <a:lnTo>
                  <a:pt x="206" y="760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6" y="762"/>
                </a:lnTo>
                <a:lnTo>
                  <a:pt x="208" y="762"/>
                </a:lnTo>
                <a:lnTo>
                  <a:pt x="208" y="762"/>
                </a:lnTo>
                <a:lnTo>
                  <a:pt x="212" y="762"/>
                </a:lnTo>
                <a:lnTo>
                  <a:pt x="212" y="762"/>
                </a:lnTo>
                <a:lnTo>
                  <a:pt x="214" y="762"/>
                </a:lnTo>
                <a:lnTo>
                  <a:pt x="214" y="762"/>
                </a:lnTo>
                <a:lnTo>
                  <a:pt x="218" y="762"/>
                </a:lnTo>
                <a:lnTo>
                  <a:pt x="218" y="762"/>
                </a:lnTo>
                <a:lnTo>
                  <a:pt x="218" y="762"/>
                </a:lnTo>
                <a:lnTo>
                  <a:pt x="218" y="762"/>
                </a:lnTo>
                <a:lnTo>
                  <a:pt x="218" y="762"/>
                </a:lnTo>
                <a:lnTo>
                  <a:pt x="218" y="762"/>
                </a:lnTo>
                <a:lnTo>
                  <a:pt x="220" y="762"/>
                </a:lnTo>
                <a:lnTo>
                  <a:pt x="220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2" y="762"/>
                </a:lnTo>
                <a:lnTo>
                  <a:pt x="224" y="762"/>
                </a:lnTo>
                <a:lnTo>
                  <a:pt x="224" y="762"/>
                </a:lnTo>
                <a:lnTo>
                  <a:pt x="224" y="762"/>
                </a:lnTo>
                <a:lnTo>
                  <a:pt x="224" y="762"/>
                </a:lnTo>
                <a:lnTo>
                  <a:pt x="230" y="762"/>
                </a:lnTo>
                <a:lnTo>
                  <a:pt x="230" y="762"/>
                </a:lnTo>
                <a:lnTo>
                  <a:pt x="234" y="762"/>
                </a:lnTo>
                <a:lnTo>
                  <a:pt x="234" y="762"/>
                </a:lnTo>
                <a:lnTo>
                  <a:pt x="240" y="760"/>
                </a:lnTo>
                <a:lnTo>
                  <a:pt x="240" y="760"/>
                </a:lnTo>
                <a:lnTo>
                  <a:pt x="244" y="756"/>
                </a:lnTo>
                <a:lnTo>
                  <a:pt x="244" y="756"/>
                </a:lnTo>
                <a:lnTo>
                  <a:pt x="244" y="754"/>
                </a:lnTo>
                <a:lnTo>
                  <a:pt x="244" y="754"/>
                </a:lnTo>
                <a:lnTo>
                  <a:pt x="244" y="752"/>
                </a:lnTo>
                <a:lnTo>
                  <a:pt x="244" y="752"/>
                </a:lnTo>
                <a:lnTo>
                  <a:pt x="244" y="752"/>
                </a:lnTo>
                <a:lnTo>
                  <a:pt x="244" y="752"/>
                </a:lnTo>
                <a:lnTo>
                  <a:pt x="246" y="752"/>
                </a:lnTo>
                <a:lnTo>
                  <a:pt x="246" y="752"/>
                </a:lnTo>
                <a:lnTo>
                  <a:pt x="246" y="752"/>
                </a:lnTo>
                <a:lnTo>
                  <a:pt x="246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48" y="752"/>
                </a:lnTo>
                <a:lnTo>
                  <a:pt x="250" y="752"/>
                </a:lnTo>
                <a:lnTo>
                  <a:pt x="250" y="752"/>
                </a:lnTo>
                <a:lnTo>
                  <a:pt x="252" y="752"/>
                </a:lnTo>
                <a:lnTo>
                  <a:pt x="252" y="752"/>
                </a:lnTo>
                <a:lnTo>
                  <a:pt x="252" y="752"/>
                </a:lnTo>
                <a:lnTo>
                  <a:pt x="252" y="752"/>
                </a:lnTo>
                <a:lnTo>
                  <a:pt x="254" y="752"/>
                </a:lnTo>
                <a:lnTo>
                  <a:pt x="254" y="752"/>
                </a:lnTo>
                <a:lnTo>
                  <a:pt x="254" y="752"/>
                </a:lnTo>
                <a:lnTo>
                  <a:pt x="254" y="752"/>
                </a:lnTo>
                <a:lnTo>
                  <a:pt x="256" y="752"/>
                </a:lnTo>
                <a:lnTo>
                  <a:pt x="256" y="752"/>
                </a:lnTo>
                <a:lnTo>
                  <a:pt x="256" y="752"/>
                </a:lnTo>
                <a:lnTo>
                  <a:pt x="256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2"/>
                </a:lnTo>
                <a:lnTo>
                  <a:pt x="258" y="750"/>
                </a:lnTo>
                <a:lnTo>
                  <a:pt x="258" y="750"/>
                </a:lnTo>
                <a:lnTo>
                  <a:pt x="260" y="738"/>
                </a:lnTo>
                <a:lnTo>
                  <a:pt x="260" y="738"/>
                </a:lnTo>
                <a:lnTo>
                  <a:pt x="260" y="728"/>
                </a:lnTo>
                <a:lnTo>
                  <a:pt x="260" y="728"/>
                </a:lnTo>
                <a:lnTo>
                  <a:pt x="260" y="718"/>
                </a:lnTo>
                <a:lnTo>
                  <a:pt x="260" y="718"/>
                </a:lnTo>
                <a:lnTo>
                  <a:pt x="262" y="710"/>
                </a:lnTo>
                <a:lnTo>
                  <a:pt x="262" y="710"/>
                </a:lnTo>
                <a:lnTo>
                  <a:pt x="264" y="690"/>
                </a:lnTo>
                <a:lnTo>
                  <a:pt x="264" y="690"/>
                </a:lnTo>
                <a:lnTo>
                  <a:pt x="264" y="674"/>
                </a:lnTo>
                <a:lnTo>
                  <a:pt x="264" y="674"/>
                </a:lnTo>
                <a:lnTo>
                  <a:pt x="266" y="644"/>
                </a:lnTo>
                <a:lnTo>
                  <a:pt x="266" y="644"/>
                </a:lnTo>
                <a:lnTo>
                  <a:pt x="266" y="620"/>
                </a:lnTo>
                <a:lnTo>
                  <a:pt x="266" y="620"/>
                </a:lnTo>
                <a:lnTo>
                  <a:pt x="264" y="600"/>
                </a:lnTo>
                <a:lnTo>
                  <a:pt x="264" y="600"/>
                </a:lnTo>
                <a:lnTo>
                  <a:pt x="264" y="582"/>
                </a:lnTo>
                <a:lnTo>
                  <a:pt x="264" y="582"/>
                </a:lnTo>
                <a:lnTo>
                  <a:pt x="264" y="568"/>
                </a:lnTo>
                <a:lnTo>
                  <a:pt x="264" y="568"/>
                </a:lnTo>
                <a:lnTo>
                  <a:pt x="264" y="548"/>
                </a:lnTo>
                <a:lnTo>
                  <a:pt x="264" y="548"/>
                </a:lnTo>
                <a:lnTo>
                  <a:pt x="264" y="536"/>
                </a:lnTo>
                <a:lnTo>
                  <a:pt x="264" y="536"/>
                </a:lnTo>
                <a:lnTo>
                  <a:pt x="266" y="518"/>
                </a:lnTo>
                <a:lnTo>
                  <a:pt x="266" y="518"/>
                </a:lnTo>
                <a:lnTo>
                  <a:pt x="266" y="504"/>
                </a:lnTo>
                <a:lnTo>
                  <a:pt x="266" y="504"/>
                </a:lnTo>
                <a:lnTo>
                  <a:pt x="268" y="476"/>
                </a:lnTo>
                <a:lnTo>
                  <a:pt x="268" y="476"/>
                </a:lnTo>
                <a:lnTo>
                  <a:pt x="268" y="456"/>
                </a:lnTo>
                <a:lnTo>
                  <a:pt x="268" y="456"/>
                </a:lnTo>
                <a:lnTo>
                  <a:pt x="272" y="428"/>
                </a:lnTo>
                <a:lnTo>
                  <a:pt x="272" y="428"/>
                </a:lnTo>
                <a:lnTo>
                  <a:pt x="272" y="414"/>
                </a:lnTo>
                <a:lnTo>
                  <a:pt x="272" y="414"/>
                </a:lnTo>
                <a:lnTo>
                  <a:pt x="272" y="404"/>
                </a:lnTo>
                <a:lnTo>
                  <a:pt x="272" y="404"/>
                </a:lnTo>
                <a:lnTo>
                  <a:pt x="274" y="396"/>
                </a:lnTo>
                <a:lnTo>
                  <a:pt x="274" y="396"/>
                </a:lnTo>
                <a:lnTo>
                  <a:pt x="274" y="386"/>
                </a:lnTo>
                <a:lnTo>
                  <a:pt x="274" y="386"/>
                </a:lnTo>
                <a:lnTo>
                  <a:pt x="272" y="374"/>
                </a:lnTo>
                <a:lnTo>
                  <a:pt x="272" y="374"/>
                </a:lnTo>
                <a:lnTo>
                  <a:pt x="272" y="372"/>
                </a:lnTo>
                <a:lnTo>
                  <a:pt x="272" y="372"/>
                </a:lnTo>
                <a:lnTo>
                  <a:pt x="272" y="368"/>
                </a:lnTo>
                <a:lnTo>
                  <a:pt x="272" y="368"/>
                </a:lnTo>
                <a:lnTo>
                  <a:pt x="272" y="362"/>
                </a:lnTo>
                <a:lnTo>
                  <a:pt x="272" y="362"/>
                </a:lnTo>
                <a:lnTo>
                  <a:pt x="270" y="354"/>
                </a:lnTo>
                <a:lnTo>
                  <a:pt x="270" y="354"/>
                </a:lnTo>
                <a:lnTo>
                  <a:pt x="270" y="348"/>
                </a:lnTo>
                <a:lnTo>
                  <a:pt x="270" y="348"/>
                </a:lnTo>
                <a:lnTo>
                  <a:pt x="268" y="342"/>
                </a:lnTo>
                <a:lnTo>
                  <a:pt x="268" y="342"/>
                </a:lnTo>
                <a:lnTo>
                  <a:pt x="268" y="340"/>
                </a:lnTo>
                <a:lnTo>
                  <a:pt x="268" y="340"/>
                </a:lnTo>
                <a:lnTo>
                  <a:pt x="270" y="340"/>
                </a:lnTo>
                <a:lnTo>
                  <a:pt x="270" y="340"/>
                </a:lnTo>
                <a:lnTo>
                  <a:pt x="276" y="340"/>
                </a:lnTo>
                <a:lnTo>
                  <a:pt x="276" y="340"/>
                </a:lnTo>
                <a:lnTo>
                  <a:pt x="278" y="342"/>
                </a:lnTo>
                <a:lnTo>
                  <a:pt x="278" y="342"/>
                </a:lnTo>
                <a:lnTo>
                  <a:pt x="276" y="346"/>
                </a:lnTo>
                <a:lnTo>
                  <a:pt x="276" y="346"/>
                </a:lnTo>
                <a:lnTo>
                  <a:pt x="276" y="348"/>
                </a:lnTo>
                <a:lnTo>
                  <a:pt x="276" y="348"/>
                </a:lnTo>
                <a:lnTo>
                  <a:pt x="278" y="346"/>
                </a:lnTo>
                <a:lnTo>
                  <a:pt x="278" y="346"/>
                </a:lnTo>
                <a:lnTo>
                  <a:pt x="284" y="342"/>
                </a:lnTo>
                <a:lnTo>
                  <a:pt x="284" y="342"/>
                </a:lnTo>
                <a:lnTo>
                  <a:pt x="286" y="340"/>
                </a:lnTo>
                <a:lnTo>
                  <a:pt x="286" y="340"/>
                </a:lnTo>
                <a:lnTo>
                  <a:pt x="290" y="340"/>
                </a:lnTo>
                <a:lnTo>
                  <a:pt x="290" y="340"/>
                </a:lnTo>
                <a:lnTo>
                  <a:pt x="292" y="340"/>
                </a:lnTo>
                <a:lnTo>
                  <a:pt x="292" y="340"/>
                </a:lnTo>
                <a:lnTo>
                  <a:pt x="290" y="342"/>
                </a:lnTo>
                <a:lnTo>
                  <a:pt x="290" y="342"/>
                </a:lnTo>
                <a:lnTo>
                  <a:pt x="292" y="344"/>
                </a:lnTo>
                <a:lnTo>
                  <a:pt x="292" y="344"/>
                </a:lnTo>
                <a:lnTo>
                  <a:pt x="296" y="344"/>
                </a:lnTo>
                <a:lnTo>
                  <a:pt x="296" y="344"/>
                </a:lnTo>
                <a:lnTo>
                  <a:pt x="298" y="342"/>
                </a:lnTo>
                <a:lnTo>
                  <a:pt x="298" y="342"/>
                </a:lnTo>
                <a:lnTo>
                  <a:pt x="300" y="334"/>
                </a:lnTo>
                <a:lnTo>
                  <a:pt x="300" y="334"/>
                </a:lnTo>
                <a:lnTo>
                  <a:pt x="302" y="330"/>
                </a:lnTo>
                <a:lnTo>
                  <a:pt x="302" y="330"/>
                </a:lnTo>
                <a:lnTo>
                  <a:pt x="304" y="328"/>
                </a:lnTo>
                <a:lnTo>
                  <a:pt x="304" y="328"/>
                </a:lnTo>
                <a:lnTo>
                  <a:pt x="306" y="324"/>
                </a:lnTo>
                <a:lnTo>
                  <a:pt x="306" y="324"/>
                </a:lnTo>
                <a:lnTo>
                  <a:pt x="306" y="320"/>
                </a:lnTo>
                <a:lnTo>
                  <a:pt x="306" y="320"/>
                </a:lnTo>
                <a:lnTo>
                  <a:pt x="310" y="314"/>
                </a:lnTo>
                <a:lnTo>
                  <a:pt x="310" y="314"/>
                </a:lnTo>
                <a:lnTo>
                  <a:pt x="312" y="312"/>
                </a:lnTo>
                <a:lnTo>
                  <a:pt x="312" y="312"/>
                </a:lnTo>
                <a:lnTo>
                  <a:pt x="316" y="310"/>
                </a:lnTo>
                <a:lnTo>
                  <a:pt x="316" y="310"/>
                </a:lnTo>
                <a:lnTo>
                  <a:pt x="316" y="308"/>
                </a:lnTo>
                <a:lnTo>
                  <a:pt x="314" y="306"/>
                </a:lnTo>
                <a:lnTo>
                  <a:pt x="314" y="306"/>
                </a:lnTo>
                <a:lnTo>
                  <a:pt x="314" y="306"/>
                </a:lnTo>
                <a:lnTo>
                  <a:pt x="314" y="306"/>
                </a:lnTo>
                <a:lnTo>
                  <a:pt x="314" y="304"/>
                </a:lnTo>
                <a:lnTo>
                  <a:pt x="314" y="304"/>
                </a:lnTo>
                <a:lnTo>
                  <a:pt x="316" y="296"/>
                </a:lnTo>
                <a:lnTo>
                  <a:pt x="316" y="296"/>
                </a:lnTo>
                <a:lnTo>
                  <a:pt x="318" y="296"/>
                </a:lnTo>
                <a:lnTo>
                  <a:pt x="318" y="296"/>
                </a:lnTo>
                <a:lnTo>
                  <a:pt x="318" y="292"/>
                </a:lnTo>
                <a:lnTo>
                  <a:pt x="318" y="292"/>
                </a:lnTo>
                <a:lnTo>
                  <a:pt x="320" y="288"/>
                </a:lnTo>
                <a:lnTo>
                  <a:pt x="320" y="288"/>
                </a:lnTo>
                <a:lnTo>
                  <a:pt x="322" y="282"/>
                </a:lnTo>
                <a:lnTo>
                  <a:pt x="322" y="282"/>
                </a:lnTo>
                <a:lnTo>
                  <a:pt x="326" y="272"/>
                </a:lnTo>
                <a:lnTo>
                  <a:pt x="326" y="272"/>
                </a:lnTo>
                <a:lnTo>
                  <a:pt x="328" y="264"/>
                </a:lnTo>
                <a:lnTo>
                  <a:pt x="328" y="264"/>
                </a:lnTo>
                <a:lnTo>
                  <a:pt x="332" y="254"/>
                </a:lnTo>
                <a:lnTo>
                  <a:pt x="332" y="254"/>
                </a:lnTo>
                <a:lnTo>
                  <a:pt x="334" y="246"/>
                </a:lnTo>
                <a:lnTo>
                  <a:pt x="334" y="246"/>
                </a:lnTo>
                <a:lnTo>
                  <a:pt x="334" y="238"/>
                </a:lnTo>
                <a:lnTo>
                  <a:pt x="334" y="238"/>
                </a:lnTo>
                <a:lnTo>
                  <a:pt x="334" y="232"/>
                </a:lnTo>
                <a:lnTo>
                  <a:pt x="334" y="232"/>
                </a:lnTo>
                <a:close/>
                <a:moveTo>
                  <a:pt x="100" y="334"/>
                </a:moveTo>
                <a:lnTo>
                  <a:pt x="100" y="334"/>
                </a:lnTo>
                <a:lnTo>
                  <a:pt x="94" y="344"/>
                </a:lnTo>
                <a:lnTo>
                  <a:pt x="92" y="348"/>
                </a:lnTo>
                <a:lnTo>
                  <a:pt x="92" y="348"/>
                </a:lnTo>
                <a:lnTo>
                  <a:pt x="92" y="352"/>
                </a:lnTo>
                <a:lnTo>
                  <a:pt x="92" y="352"/>
                </a:lnTo>
                <a:lnTo>
                  <a:pt x="96" y="352"/>
                </a:lnTo>
                <a:lnTo>
                  <a:pt x="96" y="352"/>
                </a:lnTo>
                <a:lnTo>
                  <a:pt x="102" y="354"/>
                </a:lnTo>
                <a:lnTo>
                  <a:pt x="102" y="354"/>
                </a:lnTo>
                <a:lnTo>
                  <a:pt x="100" y="354"/>
                </a:lnTo>
                <a:lnTo>
                  <a:pt x="98" y="356"/>
                </a:lnTo>
                <a:lnTo>
                  <a:pt x="98" y="356"/>
                </a:lnTo>
                <a:lnTo>
                  <a:pt x="92" y="354"/>
                </a:lnTo>
                <a:lnTo>
                  <a:pt x="88" y="350"/>
                </a:lnTo>
                <a:lnTo>
                  <a:pt x="88" y="350"/>
                </a:lnTo>
                <a:lnTo>
                  <a:pt x="82" y="348"/>
                </a:lnTo>
                <a:lnTo>
                  <a:pt x="78" y="346"/>
                </a:lnTo>
                <a:lnTo>
                  <a:pt x="78" y="346"/>
                </a:lnTo>
                <a:lnTo>
                  <a:pt x="84" y="338"/>
                </a:lnTo>
                <a:lnTo>
                  <a:pt x="84" y="338"/>
                </a:lnTo>
                <a:lnTo>
                  <a:pt x="88" y="330"/>
                </a:lnTo>
                <a:lnTo>
                  <a:pt x="88" y="330"/>
                </a:lnTo>
                <a:lnTo>
                  <a:pt x="90" y="326"/>
                </a:lnTo>
                <a:lnTo>
                  <a:pt x="94" y="324"/>
                </a:lnTo>
                <a:lnTo>
                  <a:pt x="94" y="324"/>
                </a:lnTo>
                <a:lnTo>
                  <a:pt x="104" y="320"/>
                </a:lnTo>
                <a:lnTo>
                  <a:pt x="108" y="318"/>
                </a:lnTo>
                <a:lnTo>
                  <a:pt x="108" y="318"/>
                </a:lnTo>
                <a:lnTo>
                  <a:pt x="114" y="322"/>
                </a:lnTo>
                <a:lnTo>
                  <a:pt x="114" y="322"/>
                </a:lnTo>
                <a:lnTo>
                  <a:pt x="108" y="326"/>
                </a:lnTo>
                <a:lnTo>
                  <a:pt x="100" y="334"/>
                </a:lnTo>
                <a:lnTo>
                  <a:pt x="100" y="334"/>
                </a:lnTo>
                <a:close/>
                <a:moveTo>
                  <a:pt x="116" y="320"/>
                </a:moveTo>
                <a:lnTo>
                  <a:pt x="116" y="320"/>
                </a:lnTo>
                <a:lnTo>
                  <a:pt x="116" y="322"/>
                </a:lnTo>
                <a:lnTo>
                  <a:pt x="114" y="322"/>
                </a:lnTo>
                <a:lnTo>
                  <a:pt x="114" y="322"/>
                </a:lnTo>
                <a:lnTo>
                  <a:pt x="112" y="320"/>
                </a:lnTo>
                <a:lnTo>
                  <a:pt x="112" y="320"/>
                </a:lnTo>
                <a:lnTo>
                  <a:pt x="110" y="318"/>
                </a:lnTo>
                <a:lnTo>
                  <a:pt x="110" y="318"/>
                </a:lnTo>
                <a:lnTo>
                  <a:pt x="106" y="318"/>
                </a:lnTo>
                <a:lnTo>
                  <a:pt x="106" y="318"/>
                </a:lnTo>
                <a:lnTo>
                  <a:pt x="104" y="318"/>
                </a:lnTo>
                <a:lnTo>
                  <a:pt x="104" y="318"/>
                </a:lnTo>
                <a:lnTo>
                  <a:pt x="102" y="318"/>
                </a:lnTo>
                <a:lnTo>
                  <a:pt x="102" y="318"/>
                </a:lnTo>
                <a:lnTo>
                  <a:pt x="98" y="316"/>
                </a:lnTo>
                <a:lnTo>
                  <a:pt x="98" y="316"/>
                </a:lnTo>
                <a:lnTo>
                  <a:pt x="96" y="316"/>
                </a:lnTo>
                <a:lnTo>
                  <a:pt x="96" y="316"/>
                </a:lnTo>
                <a:lnTo>
                  <a:pt x="94" y="314"/>
                </a:lnTo>
                <a:lnTo>
                  <a:pt x="92" y="314"/>
                </a:lnTo>
                <a:lnTo>
                  <a:pt x="92" y="314"/>
                </a:lnTo>
                <a:lnTo>
                  <a:pt x="90" y="306"/>
                </a:lnTo>
                <a:lnTo>
                  <a:pt x="90" y="306"/>
                </a:lnTo>
                <a:lnTo>
                  <a:pt x="88" y="300"/>
                </a:lnTo>
                <a:lnTo>
                  <a:pt x="88" y="300"/>
                </a:lnTo>
                <a:lnTo>
                  <a:pt x="84" y="296"/>
                </a:lnTo>
                <a:lnTo>
                  <a:pt x="84" y="296"/>
                </a:lnTo>
                <a:lnTo>
                  <a:pt x="80" y="290"/>
                </a:lnTo>
                <a:lnTo>
                  <a:pt x="80" y="290"/>
                </a:lnTo>
                <a:lnTo>
                  <a:pt x="80" y="288"/>
                </a:lnTo>
                <a:lnTo>
                  <a:pt x="80" y="288"/>
                </a:lnTo>
                <a:lnTo>
                  <a:pt x="76" y="284"/>
                </a:lnTo>
                <a:lnTo>
                  <a:pt x="76" y="284"/>
                </a:lnTo>
                <a:lnTo>
                  <a:pt x="76" y="282"/>
                </a:lnTo>
                <a:lnTo>
                  <a:pt x="76" y="282"/>
                </a:lnTo>
                <a:lnTo>
                  <a:pt x="76" y="280"/>
                </a:lnTo>
                <a:lnTo>
                  <a:pt x="76" y="280"/>
                </a:lnTo>
                <a:lnTo>
                  <a:pt x="76" y="276"/>
                </a:lnTo>
                <a:lnTo>
                  <a:pt x="76" y="276"/>
                </a:lnTo>
                <a:lnTo>
                  <a:pt x="72" y="268"/>
                </a:lnTo>
                <a:lnTo>
                  <a:pt x="72" y="268"/>
                </a:lnTo>
                <a:lnTo>
                  <a:pt x="70" y="266"/>
                </a:lnTo>
                <a:lnTo>
                  <a:pt x="70" y="266"/>
                </a:lnTo>
                <a:lnTo>
                  <a:pt x="70" y="264"/>
                </a:lnTo>
                <a:lnTo>
                  <a:pt x="70" y="264"/>
                </a:lnTo>
                <a:lnTo>
                  <a:pt x="70" y="260"/>
                </a:lnTo>
                <a:lnTo>
                  <a:pt x="70" y="260"/>
                </a:lnTo>
                <a:lnTo>
                  <a:pt x="68" y="252"/>
                </a:lnTo>
                <a:lnTo>
                  <a:pt x="68" y="252"/>
                </a:lnTo>
                <a:lnTo>
                  <a:pt x="66" y="250"/>
                </a:lnTo>
                <a:lnTo>
                  <a:pt x="64" y="250"/>
                </a:lnTo>
                <a:lnTo>
                  <a:pt x="64" y="250"/>
                </a:lnTo>
                <a:lnTo>
                  <a:pt x="64" y="248"/>
                </a:lnTo>
                <a:lnTo>
                  <a:pt x="66" y="246"/>
                </a:lnTo>
                <a:lnTo>
                  <a:pt x="66" y="246"/>
                </a:lnTo>
                <a:lnTo>
                  <a:pt x="68" y="242"/>
                </a:lnTo>
                <a:lnTo>
                  <a:pt x="68" y="242"/>
                </a:lnTo>
                <a:lnTo>
                  <a:pt x="66" y="238"/>
                </a:lnTo>
                <a:lnTo>
                  <a:pt x="66" y="238"/>
                </a:lnTo>
                <a:lnTo>
                  <a:pt x="66" y="236"/>
                </a:lnTo>
                <a:lnTo>
                  <a:pt x="68" y="236"/>
                </a:lnTo>
                <a:lnTo>
                  <a:pt x="68" y="236"/>
                </a:lnTo>
                <a:lnTo>
                  <a:pt x="74" y="230"/>
                </a:lnTo>
                <a:lnTo>
                  <a:pt x="74" y="230"/>
                </a:lnTo>
                <a:lnTo>
                  <a:pt x="80" y="222"/>
                </a:lnTo>
                <a:lnTo>
                  <a:pt x="80" y="222"/>
                </a:lnTo>
                <a:lnTo>
                  <a:pt x="84" y="216"/>
                </a:lnTo>
                <a:lnTo>
                  <a:pt x="84" y="216"/>
                </a:lnTo>
                <a:lnTo>
                  <a:pt x="86" y="210"/>
                </a:lnTo>
                <a:lnTo>
                  <a:pt x="86" y="210"/>
                </a:lnTo>
                <a:lnTo>
                  <a:pt x="88" y="208"/>
                </a:lnTo>
                <a:lnTo>
                  <a:pt x="88" y="208"/>
                </a:lnTo>
                <a:lnTo>
                  <a:pt x="88" y="206"/>
                </a:lnTo>
                <a:lnTo>
                  <a:pt x="88" y="206"/>
                </a:lnTo>
                <a:lnTo>
                  <a:pt x="90" y="204"/>
                </a:lnTo>
                <a:lnTo>
                  <a:pt x="90" y="204"/>
                </a:lnTo>
                <a:lnTo>
                  <a:pt x="92" y="204"/>
                </a:lnTo>
                <a:lnTo>
                  <a:pt x="92" y="204"/>
                </a:lnTo>
                <a:lnTo>
                  <a:pt x="92" y="204"/>
                </a:lnTo>
                <a:lnTo>
                  <a:pt x="94" y="212"/>
                </a:lnTo>
                <a:lnTo>
                  <a:pt x="94" y="212"/>
                </a:lnTo>
                <a:lnTo>
                  <a:pt x="96" y="220"/>
                </a:lnTo>
                <a:lnTo>
                  <a:pt x="96" y="220"/>
                </a:lnTo>
                <a:lnTo>
                  <a:pt x="98" y="228"/>
                </a:lnTo>
                <a:lnTo>
                  <a:pt x="98" y="228"/>
                </a:lnTo>
                <a:lnTo>
                  <a:pt x="102" y="238"/>
                </a:lnTo>
                <a:lnTo>
                  <a:pt x="102" y="238"/>
                </a:lnTo>
                <a:lnTo>
                  <a:pt x="104" y="242"/>
                </a:lnTo>
                <a:lnTo>
                  <a:pt x="104" y="242"/>
                </a:lnTo>
                <a:lnTo>
                  <a:pt x="104" y="248"/>
                </a:lnTo>
                <a:lnTo>
                  <a:pt x="104" y="248"/>
                </a:lnTo>
                <a:lnTo>
                  <a:pt x="108" y="258"/>
                </a:lnTo>
                <a:lnTo>
                  <a:pt x="108" y="258"/>
                </a:lnTo>
                <a:lnTo>
                  <a:pt x="108" y="262"/>
                </a:lnTo>
                <a:lnTo>
                  <a:pt x="108" y="262"/>
                </a:lnTo>
                <a:lnTo>
                  <a:pt x="110" y="270"/>
                </a:lnTo>
                <a:lnTo>
                  <a:pt x="110" y="270"/>
                </a:lnTo>
                <a:lnTo>
                  <a:pt x="112" y="276"/>
                </a:lnTo>
                <a:lnTo>
                  <a:pt x="112" y="276"/>
                </a:lnTo>
                <a:lnTo>
                  <a:pt x="112" y="278"/>
                </a:lnTo>
                <a:lnTo>
                  <a:pt x="112" y="278"/>
                </a:lnTo>
                <a:lnTo>
                  <a:pt x="112" y="284"/>
                </a:lnTo>
                <a:lnTo>
                  <a:pt x="112" y="284"/>
                </a:lnTo>
                <a:lnTo>
                  <a:pt x="112" y="294"/>
                </a:lnTo>
                <a:lnTo>
                  <a:pt x="112" y="294"/>
                </a:lnTo>
                <a:lnTo>
                  <a:pt x="112" y="302"/>
                </a:lnTo>
                <a:lnTo>
                  <a:pt x="112" y="302"/>
                </a:lnTo>
                <a:lnTo>
                  <a:pt x="112" y="308"/>
                </a:lnTo>
                <a:lnTo>
                  <a:pt x="112" y="308"/>
                </a:lnTo>
                <a:lnTo>
                  <a:pt x="112" y="312"/>
                </a:lnTo>
                <a:lnTo>
                  <a:pt x="112" y="312"/>
                </a:lnTo>
                <a:lnTo>
                  <a:pt x="116" y="318"/>
                </a:lnTo>
                <a:lnTo>
                  <a:pt x="116" y="318"/>
                </a:lnTo>
                <a:lnTo>
                  <a:pt x="116" y="320"/>
                </a:lnTo>
                <a:lnTo>
                  <a:pt x="116" y="320"/>
                </a:lnTo>
                <a:close/>
                <a:moveTo>
                  <a:pt x="164" y="258"/>
                </a:moveTo>
                <a:lnTo>
                  <a:pt x="164" y="258"/>
                </a:lnTo>
                <a:lnTo>
                  <a:pt x="164" y="256"/>
                </a:lnTo>
                <a:lnTo>
                  <a:pt x="166" y="256"/>
                </a:lnTo>
                <a:lnTo>
                  <a:pt x="166" y="256"/>
                </a:lnTo>
                <a:lnTo>
                  <a:pt x="170" y="256"/>
                </a:lnTo>
                <a:lnTo>
                  <a:pt x="170" y="258"/>
                </a:lnTo>
                <a:lnTo>
                  <a:pt x="172" y="262"/>
                </a:lnTo>
                <a:lnTo>
                  <a:pt x="172" y="262"/>
                </a:lnTo>
                <a:lnTo>
                  <a:pt x="170" y="266"/>
                </a:lnTo>
                <a:lnTo>
                  <a:pt x="166" y="266"/>
                </a:lnTo>
                <a:lnTo>
                  <a:pt x="166" y="266"/>
                </a:lnTo>
                <a:lnTo>
                  <a:pt x="164" y="262"/>
                </a:lnTo>
                <a:lnTo>
                  <a:pt x="164" y="258"/>
                </a:lnTo>
                <a:lnTo>
                  <a:pt x="164" y="258"/>
                </a:lnTo>
                <a:close/>
                <a:moveTo>
                  <a:pt x="168" y="284"/>
                </a:moveTo>
                <a:lnTo>
                  <a:pt x="168" y="284"/>
                </a:lnTo>
                <a:lnTo>
                  <a:pt x="166" y="282"/>
                </a:lnTo>
                <a:lnTo>
                  <a:pt x="164" y="278"/>
                </a:lnTo>
                <a:lnTo>
                  <a:pt x="164" y="278"/>
                </a:lnTo>
                <a:lnTo>
                  <a:pt x="166" y="276"/>
                </a:lnTo>
                <a:lnTo>
                  <a:pt x="170" y="274"/>
                </a:lnTo>
                <a:lnTo>
                  <a:pt x="170" y="274"/>
                </a:lnTo>
                <a:lnTo>
                  <a:pt x="174" y="276"/>
                </a:lnTo>
                <a:lnTo>
                  <a:pt x="176" y="280"/>
                </a:lnTo>
                <a:lnTo>
                  <a:pt x="176" y="280"/>
                </a:lnTo>
                <a:lnTo>
                  <a:pt x="174" y="284"/>
                </a:lnTo>
                <a:lnTo>
                  <a:pt x="172" y="284"/>
                </a:lnTo>
                <a:lnTo>
                  <a:pt x="168" y="284"/>
                </a:lnTo>
                <a:lnTo>
                  <a:pt x="168" y="284"/>
                </a:lnTo>
                <a:close/>
                <a:moveTo>
                  <a:pt x="218" y="142"/>
                </a:moveTo>
                <a:lnTo>
                  <a:pt x="218" y="142"/>
                </a:lnTo>
                <a:lnTo>
                  <a:pt x="212" y="140"/>
                </a:lnTo>
                <a:lnTo>
                  <a:pt x="210" y="136"/>
                </a:lnTo>
                <a:lnTo>
                  <a:pt x="210" y="136"/>
                </a:lnTo>
                <a:lnTo>
                  <a:pt x="210" y="140"/>
                </a:lnTo>
                <a:lnTo>
                  <a:pt x="206" y="142"/>
                </a:lnTo>
                <a:lnTo>
                  <a:pt x="206" y="142"/>
                </a:lnTo>
                <a:lnTo>
                  <a:pt x="200" y="146"/>
                </a:lnTo>
                <a:lnTo>
                  <a:pt x="198" y="146"/>
                </a:lnTo>
                <a:lnTo>
                  <a:pt x="198" y="146"/>
                </a:lnTo>
                <a:lnTo>
                  <a:pt x="198" y="152"/>
                </a:lnTo>
                <a:lnTo>
                  <a:pt x="198" y="162"/>
                </a:lnTo>
                <a:lnTo>
                  <a:pt x="198" y="162"/>
                </a:lnTo>
                <a:lnTo>
                  <a:pt x="198" y="170"/>
                </a:lnTo>
                <a:lnTo>
                  <a:pt x="196" y="178"/>
                </a:lnTo>
                <a:lnTo>
                  <a:pt x="196" y="178"/>
                </a:lnTo>
                <a:lnTo>
                  <a:pt x="192" y="186"/>
                </a:lnTo>
                <a:lnTo>
                  <a:pt x="186" y="198"/>
                </a:lnTo>
                <a:lnTo>
                  <a:pt x="186" y="198"/>
                </a:lnTo>
                <a:lnTo>
                  <a:pt x="180" y="212"/>
                </a:lnTo>
                <a:lnTo>
                  <a:pt x="176" y="224"/>
                </a:lnTo>
                <a:lnTo>
                  <a:pt x="176" y="224"/>
                </a:lnTo>
                <a:lnTo>
                  <a:pt x="166" y="244"/>
                </a:lnTo>
                <a:lnTo>
                  <a:pt x="166" y="244"/>
                </a:lnTo>
                <a:lnTo>
                  <a:pt x="156" y="222"/>
                </a:lnTo>
                <a:lnTo>
                  <a:pt x="156" y="222"/>
                </a:lnTo>
                <a:lnTo>
                  <a:pt x="148" y="202"/>
                </a:lnTo>
                <a:lnTo>
                  <a:pt x="144" y="178"/>
                </a:lnTo>
                <a:lnTo>
                  <a:pt x="144" y="178"/>
                </a:lnTo>
                <a:lnTo>
                  <a:pt x="140" y="144"/>
                </a:lnTo>
                <a:lnTo>
                  <a:pt x="140" y="144"/>
                </a:lnTo>
                <a:lnTo>
                  <a:pt x="138" y="140"/>
                </a:lnTo>
                <a:lnTo>
                  <a:pt x="138" y="140"/>
                </a:lnTo>
                <a:lnTo>
                  <a:pt x="136" y="136"/>
                </a:lnTo>
                <a:lnTo>
                  <a:pt x="136" y="132"/>
                </a:lnTo>
                <a:lnTo>
                  <a:pt x="134" y="130"/>
                </a:lnTo>
                <a:lnTo>
                  <a:pt x="134" y="130"/>
                </a:lnTo>
                <a:lnTo>
                  <a:pt x="122" y="140"/>
                </a:lnTo>
                <a:lnTo>
                  <a:pt x="122" y="140"/>
                </a:lnTo>
                <a:lnTo>
                  <a:pt x="118" y="142"/>
                </a:lnTo>
                <a:lnTo>
                  <a:pt x="112" y="144"/>
                </a:lnTo>
                <a:lnTo>
                  <a:pt x="112" y="144"/>
                </a:lnTo>
                <a:lnTo>
                  <a:pt x="110" y="146"/>
                </a:lnTo>
                <a:lnTo>
                  <a:pt x="110" y="144"/>
                </a:lnTo>
                <a:lnTo>
                  <a:pt x="110" y="144"/>
                </a:lnTo>
                <a:lnTo>
                  <a:pt x="114" y="136"/>
                </a:lnTo>
                <a:lnTo>
                  <a:pt x="114" y="136"/>
                </a:lnTo>
                <a:lnTo>
                  <a:pt x="120" y="130"/>
                </a:lnTo>
                <a:lnTo>
                  <a:pt x="130" y="116"/>
                </a:lnTo>
                <a:lnTo>
                  <a:pt x="130" y="116"/>
                </a:lnTo>
                <a:lnTo>
                  <a:pt x="136" y="108"/>
                </a:lnTo>
                <a:lnTo>
                  <a:pt x="142" y="102"/>
                </a:lnTo>
                <a:lnTo>
                  <a:pt x="148" y="98"/>
                </a:lnTo>
                <a:lnTo>
                  <a:pt x="154" y="98"/>
                </a:lnTo>
                <a:lnTo>
                  <a:pt x="154" y="98"/>
                </a:lnTo>
                <a:lnTo>
                  <a:pt x="150" y="100"/>
                </a:lnTo>
                <a:lnTo>
                  <a:pt x="146" y="106"/>
                </a:lnTo>
                <a:lnTo>
                  <a:pt x="146" y="106"/>
                </a:lnTo>
                <a:lnTo>
                  <a:pt x="144" y="112"/>
                </a:lnTo>
                <a:lnTo>
                  <a:pt x="142" y="118"/>
                </a:lnTo>
                <a:lnTo>
                  <a:pt x="142" y="118"/>
                </a:lnTo>
                <a:lnTo>
                  <a:pt x="142" y="126"/>
                </a:lnTo>
                <a:lnTo>
                  <a:pt x="142" y="132"/>
                </a:lnTo>
                <a:lnTo>
                  <a:pt x="142" y="132"/>
                </a:lnTo>
                <a:lnTo>
                  <a:pt x="146" y="142"/>
                </a:lnTo>
                <a:lnTo>
                  <a:pt x="146" y="142"/>
                </a:lnTo>
                <a:lnTo>
                  <a:pt x="150" y="142"/>
                </a:lnTo>
                <a:lnTo>
                  <a:pt x="150" y="142"/>
                </a:lnTo>
                <a:lnTo>
                  <a:pt x="154" y="144"/>
                </a:lnTo>
                <a:lnTo>
                  <a:pt x="156" y="146"/>
                </a:lnTo>
                <a:lnTo>
                  <a:pt x="156" y="146"/>
                </a:lnTo>
                <a:lnTo>
                  <a:pt x="164" y="156"/>
                </a:lnTo>
                <a:lnTo>
                  <a:pt x="164" y="156"/>
                </a:lnTo>
                <a:lnTo>
                  <a:pt x="168" y="164"/>
                </a:lnTo>
                <a:lnTo>
                  <a:pt x="168" y="168"/>
                </a:lnTo>
                <a:lnTo>
                  <a:pt x="168" y="168"/>
                </a:lnTo>
                <a:lnTo>
                  <a:pt x="180" y="156"/>
                </a:lnTo>
                <a:lnTo>
                  <a:pt x="180" y="156"/>
                </a:lnTo>
                <a:lnTo>
                  <a:pt x="182" y="152"/>
                </a:lnTo>
                <a:lnTo>
                  <a:pt x="184" y="146"/>
                </a:lnTo>
                <a:lnTo>
                  <a:pt x="188" y="140"/>
                </a:lnTo>
                <a:lnTo>
                  <a:pt x="188" y="140"/>
                </a:lnTo>
                <a:lnTo>
                  <a:pt x="190" y="138"/>
                </a:lnTo>
                <a:lnTo>
                  <a:pt x="192" y="138"/>
                </a:lnTo>
                <a:lnTo>
                  <a:pt x="192" y="138"/>
                </a:lnTo>
                <a:lnTo>
                  <a:pt x="194" y="128"/>
                </a:lnTo>
                <a:lnTo>
                  <a:pt x="194" y="128"/>
                </a:lnTo>
                <a:lnTo>
                  <a:pt x="196" y="122"/>
                </a:lnTo>
                <a:lnTo>
                  <a:pt x="196" y="116"/>
                </a:lnTo>
                <a:lnTo>
                  <a:pt x="196" y="116"/>
                </a:lnTo>
                <a:lnTo>
                  <a:pt x="198" y="108"/>
                </a:lnTo>
                <a:lnTo>
                  <a:pt x="200" y="104"/>
                </a:lnTo>
                <a:lnTo>
                  <a:pt x="200" y="104"/>
                </a:lnTo>
                <a:lnTo>
                  <a:pt x="210" y="114"/>
                </a:lnTo>
                <a:lnTo>
                  <a:pt x="210" y="114"/>
                </a:lnTo>
                <a:lnTo>
                  <a:pt x="218" y="122"/>
                </a:lnTo>
                <a:lnTo>
                  <a:pt x="226" y="132"/>
                </a:lnTo>
                <a:lnTo>
                  <a:pt x="226" y="132"/>
                </a:lnTo>
                <a:lnTo>
                  <a:pt x="236" y="146"/>
                </a:lnTo>
                <a:lnTo>
                  <a:pt x="236" y="146"/>
                </a:lnTo>
                <a:lnTo>
                  <a:pt x="228" y="144"/>
                </a:lnTo>
                <a:lnTo>
                  <a:pt x="218" y="142"/>
                </a:lnTo>
                <a:lnTo>
                  <a:pt x="218" y="142"/>
                </a:lnTo>
                <a:close/>
                <a:moveTo>
                  <a:pt x="260" y="310"/>
                </a:moveTo>
                <a:lnTo>
                  <a:pt x="260" y="310"/>
                </a:lnTo>
                <a:lnTo>
                  <a:pt x="260" y="310"/>
                </a:lnTo>
                <a:lnTo>
                  <a:pt x="260" y="310"/>
                </a:lnTo>
                <a:lnTo>
                  <a:pt x="258" y="308"/>
                </a:lnTo>
                <a:lnTo>
                  <a:pt x="258" y="308"/>
                </a:lnTo>
                <a:lnTo>
                  <a:pt x="254" y="302"/>
                </a:lnTo>
                <a:lnTo>
                  <a:pt x="254" y="302"/>
                </a:lnTo>
                <a:lnTo>
                  <a:pt x="252" y="298"/>
                </a:lnTo>
                <a:lnTo>
                  <a:pt x="252" y="298"/>
                </a:lnTo>
                <a:lnTo>
                  <a:pt x="252" y="296"/>
                </a:lnTo>
                <a:lnTo>
                  <a:pt x="252" y="296"/>
                </a:lnTo>
                <a:lnTo>
                  <a:pt x="250" y="290"/>
                </a:lnTo>
                <a:lnTo>
                  <a:pt x="250" y="290"/>
                </a:lnTo>
                <a:lnTo>
                  <a:pt x="248" y="284"/>
                </a:lnTo>
                <a:lnTo>
                  <a:pt x="248" y="284"/>
                </a:lnTo>
                <a:lnTo>
                  <a:pt x="248" y="278"/>
                </a:lnTo>
                <a:lnTo>
                  <a:pt x="248" y="278"/>
                </a:lnTo>
                <a:lnTo>
                  <a:pt x="246" y="268"/>
                </a:lnTo>
                <a:lnTo>
                  <a:pt x="246" y="268"/>
                </a:lnTo>
                <a:lnTo>
                  <a:pt x="244" y="260"/>
                </a:lnTo>
                <a:lnTo>
                  <a:pt x="244" y="260"/>
                </a:lnTo>
                <a:lnTo>
                  <a:pt x="242" y="248"/>
                </a:lnTo>
                <a:lnTo>
                  <a:pt x="242" y="248"/>
                </a:lnTo>
                <a:lnTo>
                  <a:pt x="240" y="240"/>
                </a:lnTo>
                <a:lnTo>
                  <a:pt x="240" y="240"/>
                </a:lnTo>
                <a:lnTo>
                  <a:pt x="238" y="232"/>
                </a:lnTo>
                <a:lnTo>
                  <a:pt x="238" y="232"/>
                </a:lnTo>
                <a:lnTo>
                  <a:pt x="236" y="226"/>
                </a:lnTo>
                <a:lnTo>
                  <a:pt x="236" y="226"/>
                </a:lnTo>
                <a:lnTo>
                  <a:pt x="238" y="224"/>
                </a:lnTo>
                <a:lnTo>
                  <a:pt x="238" y="224"/>
                </a:lnTo>
                <a:lnTo>
                  <a:pt x="238" y="222"/>
                </a:lnTo>
                <a:lnTo>
                  <a:pt x="238" y="222"/>
                </a:lnTo>
                <a:lnTo>
                  <a:pt x="244" y="214"/>
                </a:lnTo>
                <a:lnTo>
                  <a:pt x="244" y="214"/>
                </a:lnTo>
                <a:lnTo>
                  <a:pt x="248" y="210"/>
                </a:lnTo>
                <a:lnTo>
                  <a:pt x="248" y="210"/>
                </a:lnTo>
                <a:lnTo>
                  <a:pt x="250" y="208"/>
                </a:lnTo>
                <a:lnTo>
                  <a:pt x="250" y="208"/>
                </a:lnTo>
                <a:lnTo>
                  <a:pt x="252" y="206"/>
                </a:lnTo>
                <a:lnTo>
                  <a:pt x="252" y="206"/>
                </a:lnTo>
                <a:lnTo>
                  <a:pt x="254" y="204"/>
                </a:lnTo>
                <a:lnTo>
                  <a:pt x="256" y="206"/>
                </a:lnTo>
                <a:lnTo>
                  <a:pt x="256" y="206"/>
                </a:lnTo>
                <a:lnTo>
                  <a:pt x="258" y="206"/>
                </a:lnTo>
                <a:lnTo>
                  <a:pt x="258" y="206"/>
                </a:lnTo>
                <a:lnTo>
                  <a:pt x="260" y="210"/>
                </a:lnTo>
                <a:lnTo>
                  <a:pt x="260" y="210"/>
                </a:lnTo>
                <a:lnTo>
                  <a:pt x="266" y="212"/>
                </a:lnTo>
                <a:lnTo>
                  <a:pt x="266" y="212"/>
                </a:lnTo>
                <a:lnTo>
                  <a:pt x="268" y="216"/>
                </a:lnTo>
                <a:lnTo>
                  <a:pt x="268" y="216"/>
                </a:lnTo>
                <a:lnTo>
                  <a:pt x="274" y="224"/>
                </a:lnTo>
                <a:lnTo>
                  <a:pt x="274" y="224"/>
                </a:lnTo>
                <a:lnTo>
                  <a:pt x="280" y="230"/>
                </a:lnTo>
                <a:lnTo>
                  <a:pt x="280" y="230"/>
                </a:lnTo>
                <a:lnTo>
                  <a:pt x="286" y="238"/>
                </a:lnTo>
                <a:lnTo>
                  <a:pt x="286" y="238"/>
                </a:lnTo>
                <a:lnTo>
                  <a:pt x="290" y="242"/>
                </a:lnTo>
                <a:lnTo>
                  <a:pt x="290" y="242"/>
                </a:lnTo>
                <a:lnTo>
                  <a:pt x="292" y="244"/>
                </a:lnTo>
                <a:lnTo>
                  <a:pt x="292" y="244"/>
                </a:lnTo>
                <a:lnTo>
                  <a:pt x="294" y="244"/>
                </a:lnTo>
                <a:lnTo>
                  <a:pt x="294" y="244"/>
                </a:lnTo>
                <a:lnTo>
                  <a:pt x="294" y="246"/>
                </a:lnTo>
                <a:lnTo>
                  <a:pt x="294" y="246"/>
                </a:lnTo>
                <a:lnTo>
                  <a:pt x="294" y="248"/>
                </a:lnTo>
                <a:lnTo>
                  <a:pt x="294" y="248"/>
                </a:lnTo>
                <a:lnTo>
                  <a:pt x="294" y="250"/>
                </a:lnTo>
                <a:lnTo>
                  <a:pt x="294" y="250"/>
                </a:lnTo>
                <a:lnTo>
                  <a:pt x="292" y="256"/>
                </a:lnTo>
                <a:lnTo>
                  <a:pt x="292" y="256"/>
                </a:lnTo>
                <a:lnTo>
                  <a:pt x="292" y="262"/>
                </a:lnTo>
                <a:lnTo>
                  <a:pt x="292" y="262"/>
                </a:lnTo>
                <a:lnTo>
                  <a:pt x="294" y="266"/>
                </a:lnTo>
                <a:lnTo>
                  <a:pt x="294" y="266"/>
                </a:lnTo>
                <a:lnTo>
                  <a:pt x="292" y="266"/>
                </a:lnTo>
                <a:lnTo>
                  <a:pt x="292" y="266"/>
                </a:lnTo>
                <a:lnTo>
                  <a:pt x="292" y="268"/>
                </a:lnTo>
                <a:lnTo>
                  <a:pt x="292" y="268"/>
                </a:lnTo>
                <a:lnTo>
                  <a:pt x="290" y="270"/>
                </a:lnTo>
                <a:lnTo>
                  <a:pt x="290" y="270"/>
                </a:lnTo>
                <a:lnTo>
                  <a:pt x="288" y="272"/>
                </a:lnTo>
                <a:lnTo>
                  <a:pt x="288" y="272"/>
                </a:lnTo>
                <a:lnTo>
                  <a:pt x="286" y="278"/>
                </a:lnTo>
                <a:lnTo>
                  <a:pt x="286" y="278"/>
                </a:lnTo>
                <a:lnTo>
                  <a:pt x="286" y="282"/>
                </a:lnTo>
                <a:lnTo>
                  <a:pt x="286" y="282"/>
                </a:lnTo>
                <a:lnTo>
                  <a:pt x="286" y="284"/>
                </a:lnTo>
                <a:lnTo>
                  <a:pt x="286" y="284"/>
                </a:lnTo>
                <a:lnTo>
                  <a:pt x="284" y="288"/>
                </a:lnTo>
                <a:lnTo>
                  <a:pt x="284" y="288"/>
                </a:lnTo>
                <a:lnTo>
                  <a:pt x="282" y="290"/>
                </a:lnTo>
                <a:lnTo>
                  <a:pt x="282" y="290"/>
                </a:lnTo>
                <a:lnTo>
                  <a:pt x="278" y="294"/>
                </a:lnTo>
                <a:lnTo>
                  <a:pt x="278" y="294"/>
                </a:lnTo>
                <a:lnTo>
                  <a:pt x="276" y="302"/>
                </a:lnTo>
                <a:lnTo>
                  <a:pt x="276" y="302"/>
                </a:lnTo>
                <a:lnTo>
                  <a:pt x="272" y="310"/>
                </a:lnTo>
                <a:lnTo>
                  <a:pt x="272" y="310"/>
                </a:lnTo>
                <a:lnTo>
                  <a:pt x="272" y="312"/>
                </a:lnTo>
                <a:lnTo>
                  <a:pt x="272" y="312"/>
                </a:lnTo>
                <a:lnTo>
                  <a:pt x="270" y="312"/>
                </a:lnTo>
                <a:lnTo>
                  <a:pt x="270" y="312"/>
                </a:lnTo>
                <a:lnTo>
                  <a:pt x="270" y="312"/>
                </a:lnTo>
                <a:lnTo>
                  <a:pt x="270" y="312"/>
                </a:lnTo>
                <a:lnTo>
                  <a:pt x="266" y="310"/>
                </a:lnTo>
                <a:lnTo>
                  <a:pt x="266" y="310"/>
                </a:lnTo>
                <a:lnTo>
                  <a:pt x="260" y="310"/>
                </a:lnTo>
                <a:lnTo>
                  <a:pt x="260" y="310"/>
                </a:lnTo>
                <a:close/>
                <a:moveTo>
                  <a:pt x="286" y="338"/>
                </a:moveTo>
                <a:lnTo>
                  <a:pt x="286" y="338"/>
                </a:lnTo>
                <a:lnTo>
                  <a:pt x="278" y="344"/>
                </a:lnTo>
                <a:lnTo>
                  <a:pt x="278" y="344"/>
                </a:lnTo>
                <a:lnTo>
                  <a:pt x="280" y="342"/>
                </a:lnTo>
                <a:lnTo>
                  <a:pt x="280" y="336"/>
                </a:lnTo>
                <a:lnTo>
                  <a:pt x="280" y="336"/>
                </a:lnTo>
                <a:lnTo>
                  <a:pt x="276" y="328"/>
                </a:lnTo>
                <a:lnTo>
                  <a:pt x="270" y="318"/>
                </a:lnTo>
                <a:lnTo>
                  <a:pt x="270" y="318"/>
                </a:lnTo>
                <a:lnTo>
                  <a:pt x="264" y="312"/>
                </a:lnTo>
                <a:lnTo>
                  <a:pt x="262" y="312"/>
                </a:lnTo>
                <a:lnTo>
                  <a:pt x="262" y="310"/>
                </a:lnTo>
                <a:lnTo>
                  <a:pt x="262" y="310"/>
                </a:lnTo>
                <a:lnTo>
                  <a:pt x="266" y="310"/>
                </a:lnTo>
                <a:lnTo>
                  <a:pt x="266" y="310"/>
                </a:lnTo>
                <a:lnTo>
                  <a:pt x="272" y="312"/>
                </a:lnTo>
                <a:lnTo>
                  <a:pt x="272" y="312"/>
                </a:lnTo>
                <a:lnTo>
                  <a:pt x="282" y="322"/>
                </a:lnTo>
                <a:lnTo>
                  <a:pt x="282" y="322"/>
                </a:lnTo>
                <a:lnTo>
                  <a:pt x="294" y="334"/>
                </a:lnTo>
                <a:lnTo>
                  <a:pt x="294" y="334"/>
                </a:lnTo>
                <a:lnTo>
                  <a:pt x="286" y="338"/>
                </a:lnTo>
                <a:lnTo>
                  <a:pt x="286" y="3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9447086" y="4461178"/>
            <a:ext cx="619852" cy="1502353"/>
          </a:xfrm>
          <a:custGeom>
            <a:avLst/>
            <a:gdLst/>
            <a:ahLst/>
            <a:cxnLst>
              <a:cxn ang="0">
                <a:pos x="206" y="116"/>
              </a:cxn>
              <a:cxn ang="0">
                <a:pos x="192" y="94"/>
              </a:cxn>
              <a:cxn ang="0">
                <a:pos x="140" y="72"/>
              </a:cxn>
              <a:cxn ang="0">
                <a:pos x="130" y="54"/>
              </a:cxn>
              <a:cxn ang="0">
                <a:pos x="134" y="28"/>
              </a:cxn>
              <a:cxn ang="0">
                <a:pos x="106" y="0"/>
              </a:cxn>
              <a:cxn ang="0">
                <a:pos x="82" y="30"/>
              </a:cxn>
              <a:cxn ang="0">
                <a:pos x="86" y="54"/>
              </a:cxn>
              <a:cxn ang="0">
                <a:pos x="76" y="76"/>
              </a:cxn>
              <a:cxn ang="0">
                <a:pos x="44" y="86"/>
              </a:cxn>
              <a:cxn ang="0">
                <a:pos x="26" y="114"/>
              </a:cxn>
              <a:cxn ang="0">
                <a:pos x="12" y="142"/>
              </a:cxn>
              <a:cxn ang="0">
                <a:pos x="2" y="186"/>
              </a:cxn>
              <a:cxn ang="0">
                <a:pos x="24" y="232"/>
              </a:cxn>
              <a:cxn ang="0">
                <a:pos x="30" y="240"/>
              </a:cxn>
              <a:cxn ang="0">
                <a:pos x="36" y="264"/>
              </a:cxn>
              <a:cxn ang="0">
                <a:pos x="46" y="322"/>
              </a:cxn>
              <a:cxn ang="0">
                <a:pos x="60" y="368"/>
              </a:cxn>
              <a:cxn ang="0">
                <a:pos x="70" y="458"/>
              </a:cxn>
              <a:cxn ang="0">
                <a:pos x="74" y="510"/>
              </a:cxn>
              <a:cxn ang="0">
                <a:pos x="76" y="526"/>
              </a:cxn>
              <a:cxn ang="0">
                <a:pos x="72" y="538"/>
              </a:cxn>
              <a:cxn ang="0">
                <a:pos x="56" y="552"/>
              </a:cxn>
              <a:cxn ang="0">
                <a:pos x="98" y="550"/>
              </a:cxn>
              <a:cxn ang="0">
                <a:pos x="118" y="530"/>
              </a:cxn>
              <a:cxn ang="0">
                <a:pos x="126" y="536"/>
              </a:cxn>
              <a:cxn ang="0">
                <a:pos x="118" y="552"/>
              </a:cxn>
              <a:cxn ang="0">
                <a:pos x="112" y="568"/>
              </a:cxn>
              <a:cxn ang="0">
                <a:pos x="150" y="568"/>
              </a:cxn>
              <a:cxn ang="0">
                <a:pos x="160" y="546"/>
              </a:cxn>
              <a:cxn ang="0">
                <a:pos x="166" y="524"/>
              </a:cxn>
              <a:cxn ang="0">
                <a:pos x="170" y="404"/>
              </a:cxn>
              <a:cxn ang="0">
                <a:pos x="178" y="322"/>
              </a:cxn>
              <a:cxn ang="0">
                <a:pos x="202" y="302"/>
              </a:cxn>
              <a:cxn ang="0">
                <a:pos x="198" y="246"/>
              </a:cxn>
              <a:cxn ang="0">
                <a:pos x="206" y="216"/>
              </a:cxn>
              <a:cxn ang="0">
                <a:pos x="234" y="156"/>
              </a:cxn>
              <a:cxn ang="0">
                <a:pos x="42" y="174"/>
              </a:cxn>
              <a:cxn ang="0">
                <a:pos x="44" y="230"/>
              </a:cxn>
              <a:cxn ang="0">
                <a:pos x="76" y="528"/>
              </a:cxn>
              <a:cxn ang="0">
                <a:pos x="66" y="228"/>
              </a:cxn>
              <a:cxn ang="0">
                <a:pos x="76" y="100"/>
              </a:cxn>
              <a:cxn ang="0">
                <a:pos x="92" y="80"/>
              </a:cxn>
              <a:cxn ang="0">
                <a:pos x="84" y="80"/>
              </a:cxn>
              <a:cxn ang="0">
                <a:pos x="94" y="92"/>
              </a:cxn>
              <a:cxn ang="0">
                <a:pos x="98" y="96"/>
              </a:cxn>
              <a:cxn ang="0">
                <a:pos x="130" y="450"/>
              </a:cxn>
              <a:cxn ang="0">
                <a:pos x="120" y="494"/>
              </a:cxn>
              <a:cxn ang="0">
                <a:pos x="114" y="434"/>
              </a:cxn>
              <a:cxn ang="0">
                <a:pos x="116" y="382"/>
              </a:cxn>
              <a:cxn ang="0">
                <a:pos x="128" y="428"/>
              </a:cxn>
              <a:cxn ang="0">
                <a:pos x="146" y="218"/>
              </a:cxn>
              <a:cxn ang="0">
                <a:pos x="110" y="240"/>
              </a:cxn>
              <a:cxn ang="0">
                <a:pos x="110" y="94"/>
              </a:cxn>
              <a:cxn ang="0">
                <a:pos x="106" y="88"/>
              </a:cxn>
              <a:cxn ang="0">
                <a:pos x="124" y="128"/>
              </a:cxn>
              <a:cxn ang="0">
                <a:pos x="156" y="208"/>
              </a:cxn>
              <a:cxn ang="0">
                <a:pos x="166" y="224"/>
              </a:cxn>
              <a:cxn ang="0">
                <a:pos x="188" y="182"/>
              </a:cxn>
              <a:cxn ang="0">
                <a:pos x="190" y="164"/>
              </a:cxn>
            </a:cxnLst>
            <a:rect l="0" t="0" r="r" b="b"/>
            <a:pathLst>
              <a:path w="236" h="572">
                <a:moveTo>
                  <a:pt x="234" y="156"/>
                </a:moveTo>
                <a:lnTo>
                  <a:pt x="234" y="156"/>
                </a:lnTo>
                <a:lnTo>
                  <a:pt x="226" y="144"/>
                </a:lnTo>
                <a:lnTo>
                  <a:pt x="222" y="136"/>
                </a:lnTo>
                <a:lnTo>
                  <a:pt x="222" y="136"/>
                </a:lnTo>
                <a:lnTo>
                  <a:pt x="216" y="128"/>
                </a:lnTo>
                <a:lnTo>
                  <a:pt x="216" y="128"/>
                </a:lnTo>
                <a:lnTo>
                  <a:pt x="214" y="126"/>
                </a:lnTo>
                <a:lnTo>
                  <a:pt x="214" y="126"/>
                </a:lnTo>
                <a:lnTo>
                  <a:pt x="214" y="126"/>
                </a:lnTo>
                <a:lnTo>
                  <a:pt x="212" y="124"/>
                </a:lnTo>
                <a:lnTo>
                  <a:pt x="212" y="124"/>
                </a:lnTo>
                <a:lnTo>
                  <a:pt x="208" y="118"/>
                </a:lnTo>
                <a:lnTo>
                  <a:pt x="208" y="118"/>
                </a:lnTo>
                <a:lnTo>
                  <a:pt x="206" y="116"/>
                </a:lnTo>
                <a:lnTo>
                  <a:pt x="206" y="116"/>
                </a:lnTo>
                <a:lnTo>
                  <a:pt x="204" y="112"/>
                </a:lnTo>
                <a:lnTo>
                  <a:pt x="204" y="112"/>
                </a:lnTo>
                <a:lnTo>
                  <a:pt x="202" y="110"/>
                </a:lnTo>
                <a:lnTo>
                  <a:pt x="202" y="110"/>
                </a:lnTo>
                <a:lnTo>
                  <a:pt x="198" y="106"/>
                </a:lnTo>
                <a:lnTo>
                  <a:pt x="198" y="106"/>
                </a:lnTo>
                <a:lnTo>
                  <a:pt x="196" y="106"/>
                </a:lnTo>
                <a:lnTo>
                  <a:pt x="196" y="106"/>
                </a:lnTo>
                <a:lnTo>
                  <a:pt x="196" y="104"/>
                </a:lnTo>
                <a:lnTo>
                  <a:pt x="196" y="104"/>
                </a:lnTo>
                <a:lnTo>
                  <a:pt x="194" y="100"/>
                </a:lnTo>
                <a:lnTo>
                  <a:pt x="194" y="100"/>
                </a:lnTo>
                <a:lnTo>
                  <a:pt x="194" y="96"/>
                </a:lnTo>
                <a:lnTo>
                  <a:pt x="194" y="96"/>
                </a:lnTo>
                <a:lnTo>
                  <a:pt x="192" y="94"/>
                </a:lnTo>
                <a:lnTo>
                  <a:pt x="192" y="94"/>
                </a:lnTo>
                <a:lnTo>
                  <a:pt x="190" y="88"/>
                </a:lnTo>
                <a:lnTo>
                  <a:pt x="190" y="88"/>
                </a:lnTo>
                <a:lnTo>
                  <a:pt x="188" y="84"/>
                </a:lnTo>
                <a:lnTo>
                  <a:pt x="186" y="82"/>
                </a:lnTo>
                <a:lnTo>
                  <a:pt x="186" y="82"/>
                </a:lnTo>
                <a:lnTo>
                  <a:pt x="186" y="82"/>
                </a:lnTo>
                <a:lnTo>
                  <a:pt x="186" y="82"/>
                </a:lnTo>
                <a:lnTo>
                  <a:pt x="182" y="80"/>
                </a:lnTo>
                <a:lnTo>
                  <a:pt x="182" y="80"/>
                </a:lnTo>
                <a:lnTo>
                  <a:pt x="176" y="80"/>
                </a:lnTo>
                <a:lnTo>
                  <a:pt x="176" y="80"/>
                </a:lnTo>
                <a:lnTo>
                  <a:pt x="166" y="78"/>
                </a:lnTo>
                <a:lnTo>
                  <a:pt x="166" y="78"/>
                </a:lnTo>
                <a:lnTo>
                  <a:pt x="154" y="76"/>
                </a:lnTo>
                <a:lnTo>
                  <a:pt x="154" y="76"/>
                </a:lnTo>
                <a:lnTo>
                  <a:pt x="140" y="72"/>
                </a:lnTo>
                <a:lnTo>
                  <a:pt x="140" y="72"/>
                </a:lnTo>
                <a:lnTo>
                  <a:pt x="136" y="72"/>
                </a:lnTo>
                <a:lnTo>
                  <a:pt x="136" y="72"/>
                </a:lnTo>
                <a:lnTo>
                  <a:pt x="132" y="70"/>
                </a:lnTo>
                <a:lnTo>
                  <a:pt x="132" y="70"/>
                </a:lnTo>
                <a:lnTo>
                  <a:pt x="128" y="68"/>
                </a:lnTo>
                <a:lnTo>
                  <a:pt x="128" y="68"/>
                </a:lnTo>
                <a:lnTo>
                  <a:pt x="126" y="66"/>
                </a:lnTo>
                <a:lnTo>
                  <a:pt x="126" y="66"/>
                </a:lnTo>
                <a:lnTo>
                  <a:pt x="126" y="66"/>
                </a:lnTo>
                <a:lnTo>
                  <a:pt x="128" y="54"/>
                </a:lnTo>
                <a:lnTo>
                  <a:pt x="128" y="54"/>
                </a:lnTo>
                <a:lnTo>
                  <a:pt x="130" y="54"/>
                </a:lnTo>
                <a:lnTo>
                  <a:pt x="130" y="54"/>
                </a:lnTo>
                <a:lnTo>
                  <a:pt x="130" y="54"/>
                </a:lnTo>
                <a:lnTo>
                  <a:pt x="130" y="54"/>
                </a:lnTo>
                <a:lnTo>
                  <a:pt x="132" y="52"/>
                </a:lnTo>
                <a:lnTo>
                  <a:pt x="132" y="52"/>
                </a:lnTo>
                <a:lnTo>
                  <a:pt x="134" y="42"/>
                </a:lnTo>
                <a:lnTo>
                  <a:pt x="134" y="42"/>
                </a:lnTo>
                <a:lnTo>
                  <a:pt x="134" y="38"/>
                </a:lnTo>
                <a:lnTo>
                  <a:pt x="134" y="38"/>
                </a:lnTo>
                <a:lnTo>
                  <a:pt x="134" y="36"/>
                </a:lnTo>
                <a:lnTo>
                  <a:pt x="134" y="36"/>
                </a:lnTo>
                <a:lnTo>
                  <a:pt x="134" y="36"/>
                </a:lnTo>
                <a:lnTo>
                  <a:pt x="134" y="34"/>
                </a:lnTo>
                <a:lnTo>
                  <a:pt x="134" y="34"/>
                </a:lnTo>
                <a:lnTo>
                  <a:pt x="132" y="34"/>
                </a:lnTo>
                <a:lnTo>
                  <a:pt x="132" y="34"/>
                </a:lnTo>
                <a:lnTo>
                  <a:pt x="132" y="32"/>
                </a:lnTo>
                <a:lnTo>
                  <a:pt x="132" y="32"/>
                </a:lnTo>
                <a:lnTo>
                  <a:pt x="134" y="28"/>
                </a:lnTo>
                <a:lnTo>
                  <a:pt x="134" y="28"/>
                </a:lnTo>
                <a:lnTo>
                  <a:pt x="134" y="26"/>
                </a:lnTo>
                <a:lnTo>
                  <a:pt x="134" y="26"/>
                </a:lnTo>
                <a:lnTo>
                  <a:pt x="134" y="24"/>
                </a:lnTo>
                <a:lnTo>
                  <a:pt x="134" y="24"/>
                </a:lnTo>
                <a:lnTo>
                  <a:pt x="132" y="16"/>
                </a:lnTo>
                <a:lnTo>
                  <a:pt x="130" y="12"/>
                </a:lnTo>
                <a:lnTo>
                  <a:pt x="130" y="12"/>
                </a:lnTo>
                <a:lnTo>
                  <a:pt x="126" y="6"/>
                </a:lnTo>
                <a:lnTo>
                  <a:pt x="124" y="6"/>
                </a:lnTo>
                <a:lnTo>
                  <a:pt x="124" y="6"/>
                </a:lnTo>
                <a:lnTo>
                  <a:pt x="122" y="4"/>
                </a:lnTo>
                <a:lnTo>
                  <a:pt x="118" y="2"/>
                </a:lnTo>
                <a:lnTo>
                  <a:pt x="118" y="2"/>
                </a:lnTo>
                <a:lnTo>
                  <a:pt x="114" y="0"/>
                </a:lnTo>
                <a:lnTo>
                  <a:pt x="106" y="0"/>
                </a:lnTo>
                <a:lnTo>
                  <a:pt x="98" y="2"/>
                </a:lnTo>
                <a:lnTo>
                  <a:pt x="98" y="2"/>
                </a:lnTo>
                <a:lnTo>
                  <a:pt x="94" y="4"/>
                </a:lnTo>
                <a:lnTo>
                  <a:pt x="94" y="4"/>
                </a:lnTo>
                <a:lnTo>
                  <a:pt x="92" y="4"/>
                </a:lnTo>
                <a:lnTo>
                  <a:pt x="90" y="6"/>
                </a:lnTo>
                <a:lnTo>
                  <a:pt x="90" y="6"/>
                </a:lnTo>
                <a:lnTo>
                  <a:pt x="86" y="12"/>
                </a:lnTo>
                <a:lnTo>
                  <a:pt x="86" y="12"/>
                </a:lnTo>
                <a:lnTo>
                  <a:pt x="86" y="16"/>
                </a:lnTo>
                <a:lnTo>
                  <a:pt x="84" y="20"/>
                </a:lnTo>
                <a:lnTo>
                  <a:pt x="84" y="20"/>
                </a:lnTo>
                <a:lnTo>
                  <a:pt x="84" y="32"/>
                </a:lnTo>
                <a:lnTo>
                  <a:pt x="84" y="32"/>
                </a:lnTo>
                <a:lnTo>
                  <a:pt x="82" y="30"/>
                </a:lnTo>
                <a:lnTo>
                  <a:pt x="82" y="30"/>
                </a:lnTo>
                <a:lnTo>
                  <a:pt x="82" y="30"/>
                </a:lnTo>
                <a:lnTo>
                  <a:pt x="82" y="30"/>
                </a:lnTo>
                <a:lnTo>
                  <a:pt x="80" y="32"/>
                </a:lnTo>
                <a:lnTo>
                  <a:pt x="80" y="36"/>
                </a:lnTo>
                <a:lnTo>
                  <a:pt x="80" y="36"/>
                </a:lnTo>
                <a:lnTo>
                  <a:pt x="80" y="40"/>
                </a:lnTo>
                <a:lnTo>
                  <a:pt x="80" y="46"/>
                </a:lnTo>
                <a:lnTo>
                  <a:pt x="80" y="46"/>
                </a:lnTo>
                <a:lnTo>
                  <a:pt x="82" y="50"/>
                </a:lnTo>
                <a:lnTo>
                  <a:pt x="82" y="50"/>
                </a:lnTo>
                <a:lnTo>
                  <a:pt x="84" y="50"/>
                </a:lnTo>
                <a:lnTo>
                  <a:pt x="84" y="50"/>
                </a:lnTo>
                <a:lnTo>
                  <a:pt x="86" y="50"/>
                </a:lnTo>
                <a:lnTo>
                  <a:pt x="86" y="50"/>
                </a:lnTo>
                <a:lnTo>
                  <a:pt x="86" y="54"/>
                </a:lnTo>
                <a:lnTo>
                  <a:pt x="86" y="54"/>
                </a:lnTo>
                <a:lnTo>
                  <a:pt x="86" y="58"/>
                </a:lnTo>
                <a:lnTo>
                  <a:pt x="86" y="58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4" y="68"/>
                </a:lnTo>
                <a:lnTo>
                  <a:pt x="84" y="68"/>
                </a:lnTo>
                <a:lnTo>
                  <a:pt x="84" y="72"/>
                </a:lnTo>
                <a:lnTo>
                  <a:pt x="84" y="72"/>
                </a:lnTo>
                <a:lnTo>
                  <a:pt x="82" y="74"/>
                </a:lnTo>
                <a:lnTo>
                  <a:pt x="82" y="74"/>
                </a:lnTo>
                <a:lnTo>
                  <a:pt x="80" y="76"/>
                </a:lnTo>
                <a:lnTo>
                  <a:pt x="80" y="76"/>
                </a:lnTo>
                <a:lnTo>
                  <a:pt x="76" y="76"/>
                </a:lnTo>
                <a:lnTo>
                  <a:pt x="76" y="76"/>
                </a:lnTo>
                <a:lnTo>
                  <a:pt x="72" y="78"/>
                </a:lnTo>
                <a:lnTo>
                  <a:pt x="72" y="78"/>
                </a:lnTo>
                <a:lnTo>
                  <a:pt x="66" y="80"/>
                </a:lnTo>
                <a:lnTo>
                  <a:pt x="66" y="80"/>
                </a:lnTo>
                <a:lnTo>
                  <a:pt x="62" y="80"/>
                </a:lnTo>
                <a:lnTo>
                  <a:pt x="62" y="80"/>
                </a:lnTo>
                <a:lnTo>
                  <a:pt x="58" y="82"/>
                </a:lnTo>
                <a:lnTo>
                  <a:pt x="58" y="82"/>
                </a:lnTo>
                <a:lnTo>
                  <a:pt x="54" y="82"/>
                </a:lnTo>
                <a:lnTo>
                  <a:pt x="54" y="82"/>
                </a:lnTo>
                <a:lnTo>
                  <a:pt x="50" y="84"/>
                </a:lnTo>
                <a:lnTo>
                  <a:pt x="50" y="84"/>
                </a:lnTo>
                <a:lnTo>
                  <a:pt x="48" y="84"/>
                </a:lnTo>
                <a:lnTo>
                  <a:pt x="48" y="84"/>
                </a:lnTo>
                <a:lnTo>
                  <a:pt x="44" y="86"/>
                </a:lnTo>
                <a:lnTo>
                  <a:pt x="44" y="86"/>
                </a:lnTo>
                <a:lnTo>
                  <a:pt x="36" y="88"/>
                </a:lnTo>
                <a:lnTo>
                  <a:pt x="36" y="88"/>
                </a:lnTo>
                <a:lnTo>
                  <a:pt x="34" y="90"/>
                </a:lnTo>
                <a:lnTo>
                  <a:pt x="34" y="90"/>
                </a:lnTo>
                <a:lnTo>
                  <a:pt x="34" y="90"/>
                </a:lnTo>
                <a:lnTo>
                  <a:pt x="34" y="90"/>
                </a:lnTo>
                <a:lnTo>
                  <a:pt x="30" y="96"/>
                </a:lnTo>
                <a:lnTo>
                  <a:pt x="30" y="96"/>
                </a:lnTo>
                <a:lnTo>
                  <a:pt x="28" y="102"/>
                </a:lnTo>
                <a:lnTo>
                  <a:pt x="28" y="102"/>
                </a:lnTo>
                <a:lnTo>
                  <a:pt x="28" y="104"/>
                </a:lnTo>
                <a:lnTo>
                  <a:pt x="28" y="104"/>
                </a:lnTo>
                <a:lnTo>
                  <a:pt x="26" y="110"/>
                </a:lnTo>
                <a:lnTo>
                  <a:pt x="26" y="110"/>
                </a:lnTo>
                <a:lnTo>
                  <a:pt x="26" y="114"/>
                </a:lnTo>
                <a:lnTo>
                  <a:pt x="26" y="114"/>
                </a:lnTo>
                <a:lnTo>
                  <a:pt x="24" y="116"/>
                </a:lnTo>
                <a:lnTo>
                  <a:pt x="24" y="116"/>
                </a:lnTo>
                <a:lnTo>
                  <a:pt x="22" y="120"/>
                </a:lnTo>
                <a:lnTo>
                  <a:pt x="22" y="120"/>
                </a:lnTo>
                <a:lnTo>
                  <a:pt x="22" y="124"/>
                </a:lnTo>
                <a:lnTo>
                  <a:pt x="22" y="124"/>
                </a:lnTo>
                <a:lnTo>
                  <a:pt x="20" y="128"/>
                </a:lnTo>
                <a:lnTo>
                  <a:pt x="20" y="128"/>
                </a:lnTo>
                <a:lnTo>
                  <a:pt x="18" y="132"/>
                </a:lnTo>
                <a:lnTo>
                  <a:pt x="18" y="132"/>
                </a:lnTo>
                <a:lnTo>
                  <a:pt x="16" y="134"/>
                </a:lnTo>
                <a:lnTo>
                  <a:pt x="16" y="134"/>
                </a:lnTo>
                <a:lnTo>
                  <a:pt x="14" y="140"/>
                </a:lnTo>
                <a:lnTo>
                  <a:pt x="14" y="140"/>
                </a:lnTo>
                <a:lnTo>
                  <a:pt x="12" y="142"/>
                </a:lnTo>
                <a:lnTo>
                  <a:pt x="12" y="142"/>
                </a:lnTo>
                <a:lnTo>
                  <a:pt x="8" y="152"/>
                </a:lnTo>
                <a:lnTo>
                  <a:pt x="8" y="152"/>
                </a:lnTo>
                <a:lnTo>
                  <a:pt x="6" y="154"/>
                </a:lnTo>
                <a:lnTo>
                  <a:pt x="6" y="154"/>
                </a:lnTo>
                <a:lnTo>
                  <a:pt x="4" y="156"/>
                </a:lnTo>
                <a:lnTo>
                  <a:pt x="2" y="158"/>
                </a:lnTo>
                <a:lnTo>
                  <a:pt x="2" y="158"/>
                </a:lnTo>
                <a:lnTo>
                  <a:pt x="2" y="166"/>
                </a:lnTo>
                <a:lnTo>
                  <a:pt x="2" y="166"/>
                </a:lnTo>
                <a:lnTo>
                  <a:pt x="0" y="172"/>
                </a:lnTo>
                <a:lnTo>
                  <a:pt x="0" y="172"/>
                </a:lnTo>
                <a:lnTo>
                  <a:pt x="0" y="174"/>
                </a:lnTo>
                <a:lnTo>
                  <a:pt x="0" y="178"/>
                </a:lnTo>
                <a:lnTo>
                  <a:pt x="0" y="178"/>
                </a:lnTo>
                <a:lnTo>
                  <a:pt x="2" y="186"/>
                </a:lnTo>
                <a:lnTo>
                  <a:pt x="2" y="186"/>
                </a:lnTo>
                <a:lnTo>
                  <a:pt x="2" y="190"/>
                </a:lnTo>
                <a:lnTo>
                  <a:pt x="2" y="190"/>
                </a:lnTo>
                <a:lnTo>
                  <a:pt x="4" y="196"/>
                </a:lnTo>
                <a:lnTo>
                  <a:pt x="4" y="196"/>
                </a:lnTo>
                <a:lnTo>
                  <a:pt x="12" y="210"/>
                </a:lnTo>
                <a:lnTo>
                  <a:pt x="12" y="210"/>
                </a:lnTo>
                <a:lnTo>
                  <a:pt x="22" y="226"/>
                </a:lnTo>
                <a:lnTo>
                  <a:pt x="22" y="226"/>
                </a:lnTo>
                <a:lnTo>
                  <a:pt x="20" y="226"/>
                </a:lnTo>
                <a:lnTo>
                  <a:pt x="20" y="226"/>
                </a:lnTo>
                <a:lnTo>
                  <a:pt x="22" y="228"/>
                </a:lnTo>
                <a:lnTo>
                  <a:pt x="22" y="228"/>
                </a:lnTo>
                <a:lnTo>
                  <a:pt x="22" y="230"/>
                </a:lnTo>
                <a:lnTo>
                  <a:pt x="22" y="230"/>
                </a:lnTo>
                <a:lnTo>
                  <a:pt x="24" y="232"/>
                </a:lnTo>
                <a:lnTo>
                  <a:pt x="24" y="232"/>
                </a:lnTo>
                <a:lnTo>
                  <a:pt x="24" y="232"/>
                </a:lnTo>
                <a:lnTo>
                  <a:pt x="24" y="232"/>
                </a:lnTo>
                <a:lnTo>
                  <a:pt x="26" y="236"/>
                </a:lnTo>
                <a:lnTo>
                  <a:pt x="26" y="236"/>
                </a:lnTo>
                <a:lnTo>
                  <a:pt x="28" y="236"/>
                </a:lnTo>
                <a:lnTo>
                  <a:pt x="28" y="236"/>
                </a:lnTo>
                <a:lnTo>
                  <a:pt x="28" y="238"/>
                </a:lnTo>
                <a:lnTo>
                  <a:pt x="28" y="238"/>
                </a:lnTo>
                <a:lnTo>
                  <a:pt x="28" y="238"/>
                </a:lnTo>
                <a:lnTo>
                  <a:pt x="28" y="238"/>
                </a:lnTo>
                <a:lnTo>
                  <a:pt x="30" y="240"/>
                </a:lnTo>
                <a:lnTo>
                  <a:pt x="30" y="240"/>
                </a:lnTo>
                <a:lnTo>
                  <a:pt x="30" y="240"/>
                </a:lnTo>
                <a:lnTo>
                  <a:pt x="30" y="240"/>
                </a:lnTo>
                <a:lnTo>
                  <a:pt x="30" y="240"/>
                </a:lnTo>
                <a:lnTo>
                  <a:pt x="30" y="240"/>
                </a:lnTo>
                <a:lnTo>
                  <a:pt x="32" y="244"/>
                </a:lnTo>
                <a:lnTo>
                  <a:pt x="32" y="244"/>
                </a:lnTo>
                <a:lnTo>
                  <a:pt x="34" y="248"/>
                </a:lnTo>
                <a:lnTo>
                  <a:pt x="34" y="248"/>
                </a:lnTo>
                <a:lnTo>
                  <a:pt x="36" y="250"/>
                </a:lnTo>
                <a:lnTo>
                  <a:pt x="36" y="250"/>
                </a:lnTo>
                <a:lnTo>
                  <a:pt x="34" y="248"/>
                </a:lnTo>
                <a:lnTo>
                  <a:pt x="34" y="248"/>
                </a:lnTo>
                <a:lnTo>
                  <a:pt x="36" y="246"/>
                </a:lnTo>
                <a:lnTo>
                  <a:pt x="36" y="248"/>
                </a:lnTo>
                <a:lnTo>
                  <a:pt x="36" y="248"/>
                </a:lnTo>
                <a:lnTo>
                  <a:pt x="38" y="248"/>
                </a:lnTo>
                <a:lnTo>
                  <a:pt x="38" y="248"/>
                </a:lnTo>
                <a:lnTo>
                  <a:pt x="38" y="252"/>
                </a:lnTo>
                <a:lnTo>
                  <a:pt x="38" y="252"/>
                </a:lnTo>
                <a:lnTo>
                  <a:pt x="36" y="264"/>
                </a:lnTo>
                <a:lnTo>
                  <a:pt x="36" y="264"/>
                </a:lnTo>
                <a:lnTo>
                  <a:pt x="36" y="284"/>
                </a:lnTo>
                <a:lnTo>
                  <a:pt x="36" y="284"/>
                </a:lnTo>
                <a:lnTo>
                  <a:pt x="36" y="292"/>
                </a:lnTo>
                <a:lnTo>
                  <a:pt x="36" y="292"/>
                </a:lnTo>
                <a:lnTo>
                  <a:pt x="36" y="312"/>
                </a:lnTo>
                <a:lnTo>
                  <a:pt x="36" y="312"/>
                </a:lnTo>
                <a:lnTo>
                  <a:pt x="36" y="314"/>
                </a:lnTo>
                <a:lnTo>
                  <a:pt x="36" y="314"/>
                </a:lnTo>
                <a:lnTo>
                  <a:pt x="38" y="316"/>
                </a:lnTo>
                <a:lnTo>
                  <a:pt x="38" y="316"/>
                </a:lnTo>
                <a:lnTo>
                  <a:pt x="40" y="318"/>
                </a:lnTo>
                <a:lnTo>
                  <a:pt x="40" y="318"/>
                </a:lnTo>
                <a:lnTo>
                  <a:pt x="42" y="320"/>
                </a:lnTo>
                <a:lnTo>
                  <a:pt x="42" y="320"/>
                </a:lnTo>
                <a:lnTo>
                  <a:pt x="46" y="322"/>
                </a:lnTo>
                <a:lnTo>
                  <a:pt x="46" y="322"/>
                </a:lnTo>
                <a:lnTo>
                  <a:pt x="50" y="322"/>
                </a:lnTo>
                <a:lnTo>
                  <a:pt x="50" y="322"/>
                </a:lnTo>
                <a:lnTo>
                  <a:pt x="54" y="324"/>
                </a:lnTo>
                <a:lnTo>
                  <a:pt x="54" y="324"/>
                </a:lnTo>
                <a:lnTo>
                  <a:pt x="54" y="324"/>
                </a:lnTo>
                <a:lnTo>
                  <a:pt x="54" y="324"/>
                </a:lnTo>
                <a:lnTo>
                  <a:pt x="54" y="328"/>
                </a:lnTo>
                <a:lnTo>
                  <a:pt x="54" y="328"/>
                </a:lnTo>
                <a:lnTo>
                  <a:pt x="56" y="336"/>
                </a:lnTo>
                <a:lnTo>
                  <a:pt x="56" y="336"/>
                </a:lnTo>
                <a:lnTo>
                  <a:pt x="58" y="348"/>
                </a:lnTo>
                <a:lnTo>
                  <a:pt x="58" y="348"/>
                </a:lnTo>
                <a:lnTo>
                  <a:pt x="58" y="352"/>
                </a:lnTo>
                <a:lnTo>
                  <a:pt x="58" y="352"/>
                </a:lnTo>
                <a:lnTo>
                  <a:pt x="60" y="368"/>
                </a:lnTo>
                <a:lnTo>
                  <a:pt x="60" y="368"/>
                </a:lnTo>
                <a:lnTo>
                  <a:pt x="64" y="388"/>
                </a:lnTo>
                <a:lnTo>
                  <a:pt x="64" y="388"/>
                </a:lnTo>
                <a:lnTo>
                  <a:pt x="66" y="394"/>
                </a:lnTo>
                <a:lnTo>
                  <a:pt x="66" y="394"/>
                </a:lnTo>
                <a:lnTo>
                  <a:pt x="66" y="404"/>
                </a:lnTo>
                <a:lnTo>
                  <a:pt x="66" y="404"/>
                </a:lnTo>
                <a:lnTo>
                  <a:pt x="66" y="416"/>
                </a:lnTo>
                <a:lnTo>
                  <a:pt x="66" y="416"/>
                </a:lnTo>
                <a:lnTo>
                  <a:pt x="68" y="422"/>
                </a:lnTo>
                <a:lnTo>
                  <a:pt x="68" y="422"/>
                </a:lnTo>
                <a:lnTo>
                  <a:pt x="70" y="442"/>
                </a:lnTo>
                <a:lnTo>
                  <a:pt x="70" y="442"/>
                </a:lnTo>
                <a:lnTo>
                  <a:pt x="70" y="448"/>
                </a:lnTo>
                <a:lnTo>
                  <a:pt x="70" y="448"/>
                </a:lnTo>
                <a:lnTo>
                  <a:pt x="70" y="458"/>
                </a:lnTo>
                <a:lnTo>
                  <a:pt x="70" y="458"/>
                </a:lnTo>
                <a:lnTo>
                  <a:pt x="72" y="468"/>
                </a:lnTo>
                <a:lnTo>
                  <a:pt x="72" y="468"/>
                </a:lnTo>
                <a:lnTo>
                  <a:pt x="74" y="480"/>
                </a:lnTo>
                <a:lnTo>
                  <a:pt x="74" y="480"/>
                </a:lnTo>
                <a:lnTo>
                  <a:pt x="74" y="488"/>
                </a:lnTo>
                <a:lnTo>
                  <a:pt x="74" y="488"/>
                </a:lnTo>
                <a:lnTo>
                  <a:pt x="76" y="494"/>
                </a:lnTo>
                <a:lnTo>
                  <a:pt x="76" y="494"/>
                </a:lnTo>
                <a:lnTo>
                  <a:pt x="76" y="506"/>
                </a:lnTo>
                <a:lnTo>
                  <a:pt x="76" y="506"/>
                </a:lnTo>
                <a:lnTo>
                  <a:pt x="76" y="506"/>
                </a:lnTo>
                <a:lnTo>
                  <a:pt x="76" y="506"/>
                </a:lnTo>
                <a:lnTo>
                  <a:pt x="74" y="508"/>
                </a:lnTo>
                <a:lnTo>
                  <a:pt x="74" y="508"/>
                </a:lnTo>
                <a:lnTo>
                  <a:pt x="74" y="510"/>
                </a:lnTo>
                <a:lnTo>
                  <a:pt x="74" y="510"/>
                </a:lnTo>
                <a:lnTo>
                  <a:pt x="76" y="512"/>
                </a:lnTo>
                <a:lnTo>
                  <a:pt x="78" y="512"/>
                </a:lnTo>
                <a:lnTo>
                  <a:pt x="78" y="512"/>
                </a:lnTo>
                <a:lnTo>
                  <a:pt x="78" y="512"/>
                </a:lnTo>
                <a:lnTo>
                  <a:pt x="78" y="512"/>
                </a:lnTo>
                <a:lnTo>
                  <a:pt x="78" y="516"/>
                </a:lnTo>
                <a:lnTo>
                  <a:pt x="78" y="516"/>
                </a:lnTo>
                <a:lnTo>
                  <a:pt x="78" y="516"/>
                </a:lnTo>
                <a:lnTo>
                  <a:pt x="78" y="516"/>
                </a:lnTo>
                <a:lnTo>
                  <a:pt x="78" y="518"/>
                </a:lnTo>
                <a:lnTo>
                  <a:pt x="78" y="518"/>
                </a:lnTo>
                <a:lnTo>
                  <a:pt x="76" y="524"/>
                </a:lnTo>
                <a:lnTo>
                  <a:pt x="76" y="524"/>
                </a:lnTo>
                <a:lnTo>
                  <a:pt x="76" y="526"/>
                </a:lnTo>
                <a:lnTo>
                  <a:pt x="76" y="526"/>
                </a:lnTo>
                <a:lnTo>
                  <a:pt x="76" y="526"/>
                </a:lnTo>
                <a:lnTo>
                  <a:pt x="76" y="526"/>
                </a:lnTo>
                <a:lnTo>
                  <a:pt x="76" y="528"/>
                </a:lnTo>
                <a:lnTo>
                  <a:pt x="76" y="528"/>
                </a:lnTo>
                <a:lnTo>
                  <a:pt x="74" y="530"/>
                </a:lnTo>
                <a:lnTo>
                  <a:pt x="74" y="530"/>
                </a:lnTo>
                <a:lnTo>
                  <a:pt x="76" y="530"/>
                </a:lnTo>
                <a:lnTo>
                  <a:pt x="76" y="530"/>
                </a:lnTo>
                <a:lnTo>
                  <a:pt x="74" y="532"/>
                </a:lnTo>
                <a:lnTo>
                  <a:pt x="74" y="532"/>
                </a:lnTo>
                <a:lnTo>
                  <a:pt x="72" y="536"/>
                </a:lnTo>
                <a:lnTo>
                  <a:pt x="72" y="536"/>
                </a:lnTo>
                <a:lnTo>
                  <a:pt x="72" y="536"/>
                </a:lnTo>
                <a:lnTo>
                  <a:pt x="72" y="536"/>
                </a:lnTo>
                <a:lnTo>
                  <a:pt x="72" y="538"/>
                </a:lnTo>
                <a:lnTo>
                  <a:pt x="72" y="538"/>
                </a:lnTo>
                <a:lnTo>
                  <a:pt x="72" y="538"/>
                </a:lnTo>
                <a:lnTo>
                  <a:pt x="72" y="538"/>
                </a:lnTo>
                <a:lnTo>
                  <a:pt x="70" y="540"/>
                </a:lnTo>
                <a:lnTo>
                  <a:pt x="70" y="540"/>
                </a:lnTo>
                <a:lnTo>
                  <a:pt x="66" y="542"/>
                </a:lnTo>
                <a:lnTo>
                  <a:pt x="66" y="542"/>
                </a:lnTo>
                <a:lnTo>
                  <a:pt x="62" y="544"/>
                </a:lnTo>
                <a:lnTo>
                  <a:pt x="62" y="544"/>
                </a:lnTo>
                <a:lnTo>
                  <a:pt x="60" y="546"/>
                </a:lnTo>
                <a:lnTo>
                  <a:pt x="60" y="546"/>
                </a:lnTo>
                <a:lnTo>
                  <a:pt x="58" y="546"/>
                </a:lnTo>
                <a:lnTo>
                  <a:pt x="58" y="546"/>
                </a:lnTo>
                <a:lnTo>
                  <a:pt x="58" y="548"/>
                </a:lnTo>
                <a:lnTo>
                  <a:pt x="58" y="548"/>
                </a:lnTo>
                <a:lnTo>
                  <a:pt x="56" y="552"/>
                </a:lnTo>
                <a:lnTo>
                  <a:pt x="56" y="552"/>
                </a:lnTo>
                <a:lnTo>
                  <a:pt x="56" y="552"/>
                </a:lnTo>
                <a:lnTo>
                  <a:pt x="56" y="552"/>
                </a:lnTo>
                <a:lnTo>
                  <a:pt x="54" y="554"/>
                </a:lnTo>
                <a:lnTo>
                  <a:pt x="54" y="554"/>
                </a:lnTo>
                <a:lnTo>
                  <a:pt x="54" y="558"/>
                </a:lnTo>
                <a:lnTo>
                  <a:pt x="54" y="558"/>
                </a:lnTo>
                <a:lnTo>
                  <a:pt x="58" y="558"/>
                </a:lnTo>
                <a:lnTo>
                  <a:pt x="58" y="558"/>
                </a:lnTo>
                <a:lnTo>
                  <a:pt x="76" y="560"/>
                </a:lnTo>
                <a:lnTo>
                  <a:pt x="76" y="560"/>
                </a:lnTo>
                <a:lnTo>
                  <a:pt x="84" y="558"/>
                </a:lnTo>
                <a:lnTo>
                  <a:pt x="90" y="556"/>
                </a:lnTo>
                <a:lnTo>
                  <a:pt x="90" y="556"/>
                </a:lnTo>
                <a:lnTo>
                  <a:pt x="96" y="554"/>
                </a:lnTo>
                <a:lnTo>
                  <a:pt x="98" y="550"/>
                </a:lnTo>
                <a:lnTo>
                  <a:pt x="98" y="550"/>
                </a:lnTo>
                <a:lnTo>
                  <a:pt x="100" y="546"/>
                </a:lnTo>
                <a:lnTo>
                  <a:pt x="100" y="546"/>
                </a:lnTo>
                <a:lnTo>
                  <a:pt x="102" y="546"/>
                </a:lnTo>
                <a:lnTo>
                  <a:pt x="102" y="546"/>
                </a:lnTo>
                <a:lnTo>
                  <a:pt x="106" y="546"/>
                </a:lnTo>
                <a:lnTo>
                  <a:pt x="106" y="546"/>
                </a:lnTo>
                <a:lnTo>
                  <a:pt x="116" y="544"/>
                </a:lnTo>
                <a:lnTo>
                  <a:pt x="116" y="544"/>
                </a:lnTo>
                <a:lnTo>
                  <a:pt x="120" y="540"/>
                </a:lnTo>
                <a:lnTo>
                  <a:pt x="122" y="540"/>
                </a:lnTo>
                <a:lnTo>
                  <a:pt x="122" y="540"/>
                </a:lnTo>
                <a:lnTo>
                  <a:pt x="120" y="532"/>
                </a:lnTo>
                <a:lnTo>
                  <a:pt x="120" y="532"/>
                </a:lnTo>
                <a:lnTo>
                  <a:pt x="120" y="530"/>
                </a:lnTo>
                <a:lnTo>
                  <a:pt x="120" y="530"/>
                </a:lnTo>
                <a:lnTo>
                  <a:pt x="118" y="530"/>
                </a:lnTo>
                <a:lnTo>
                  <a:pt x="118" y="530"/>
                </a:lnTo>
                <a:lnTo>
                  <a:pt x="118" y="526"/>
                </a:lnTo>
                <a:lnTo>
                  <a:pt x="118" y="526"/>
                </a:lnTo>
                <a:lnTo>
                  <a:pt x="118" y="526"/>
                </a:lnTo>
                <a:lnTo>
                  <a:pt x="118" y="526"/>
                </a:lnTo>
                <a:lnTo>
                  <a:pt x="120" y="526"/>
                </a:lnTo>
                <a:lnTo>
                  <a:pt x="120" y="526"/>
                </a:lnTo>
                <a:lnTo>
                  <a:pt x="122" y="528"/>
                </a:lnTo>
                <a:lnTo>
                  <a:pt x="122" y="528"/>
                </a:lnTo>
                <a:lnTo>
                  <a:pt x="122" y="530"/>
                </a:lnTo>
                <a:lnTo>
                  <a:pt x="122" y="530"/>
                </a:lnTo>
                <a:lnTo>
                  <a:pt x="124" y="532"/>
                </a:lnTo>
                <a:lnTo>
                  <a:pt x="124" y="532"/>
                </a:lnTo>
                <a:lnTo>
                  <a:pt x="124" y="534"/>
                </a:lnTo>
                <a:lnTo>
                  <a:pt x="124" y="534"/>
                </a:lnTo>
                <a:lnTo>
                  <a:pt x="126" y="536"/>
                </a:lnTo>
                <a:lnTo>
                  <a:pt x="126" y="536"/>
                </a:lnTo>
                <a:lnTo>
                  <a:pt x="126" y="538"/>
                </a:lnTo>
                <a:lnTo>
                  <a:pt x="126" y="538"/>
                </a:lnTo>
                <a:lnTo>
                  <a:pt x="126" y="540"/>
                </a:lnTo>
                <a:lnTo>
                  <a:pt x="126" y="540"/>
                </a:lnTo>
                <a:lnTo>
                  <a:pt x="126" y="542"/>
                </a:lnTo>
                <a:lnTo>
                  <a:pt x="126" y="542"/>
                </a:lnTo>
                <a:lnTo>
                  <a:pt x="124" y="544"/>
                </a:lnTo>
                <a:lnTo>
                  <a:pt x="124" y="544"/>
                </a:lnTo>
                <a:lnTo>
                  <a:pt x="122" y="546"/>
                </a:lnTo>
                <a:lnTo>
                  <a:pt x="122" y="546"/>
                </a:lnTo>
                <a:lnTo>
                  <a:pt x="122" y="548"/>
                </a:lnTo>
                <a:lnTo>
                  <a:pt x="122" y="548"/>
                </a:lnTo>
                <a:lnTo>
                  <a:pt x="122" y="550"/>
                </a:lnTo>
                <a:lnTo>
                  <a:pt x="122" y="550"/>
                </a:lnTo>
                <a:lnTo>
                  <a:pt x="118" y="552"/>
                </a:lnTo>
                <a:lnTo>
                  <a:pt x="118" y="552"/>
                </a:lnTo>
                <a:lnTo>
                  <a:pt x="118" y="554"/>
                </a:lnTo>
                <a:lnTo>
                  <a:pt x="118" y="554"/>
                </a:lnTo>
                <a:lnTo>
                  <a:pt x="116" y="556"/>
                </a:lnTo>
                <a:lnTo>
                  <a:pt x="116" y="556"/>
                </a:lnTo>
                <a:lnTo>
                  <a:pt x="116" y="558"/>
                </a:lnTo>
                <a:lnTo>
                  <a:pt x="116" y="558"/>
                </a:lnTo>
                <a:lnTo>
                  <a:pt x="116" y="558"/>
                </a:lnTo>
                <a:lnTo>
                  <a:pt x="116" y="558"/>
                </a:lnTo>
                <a:lnTo>
                  <a:pt x="114" y="560"/>
                </a:lnTo>
                <a:lnTo>
                  <a:pt x="114" y="560"/>
                </a:lnTo>
                <a:lnTo>
                  <a:pt x="114" y="562"/>
                </a:lnTo>
                <a:lnTo>
                  <a:pt x="114" y="562"/>
                </a:lnTo>
                <a:lnTo>
                  <a:pt x="114" y="566"/>
                </a:lnTo>
                <a:lnTo>
                  <a:pt x="114" y="566"/>
                </a:lnTo>
                <a:lnTo>
                  <a:pt x="112" y="568"/>
                </a:lnTo>
                <a:lnTo>
                  <a:pt x="112" y="568"/>
                </a:lnTo>
                <a:lnTo>
                  <a:pt x="112" y="568"/>
                </a:lnTo>
                <a:lnTo>
                  <a:pt x="112" y="568"/>
                </a:lnTo>
                <a:lnTo>
                  <a:pt x="112" y="570"/>
                </a:lnTo>
                <a:lnTo>
                  <a:pt x="112" y="570"/>
                </a:lnTo>
                <a:lnTo>
                  <a:pt x="116" y="572"/>
                </a:lnTo>
                <a:lnTo>
                  <a:pt x="116" y="572"/>
                </a:lnTo>
                <a:lnTo>
                  <a:pt x="126" y="572"/>
                </a:lnTo>
                <a:lnTo>
                  <a:pt x="126" y="572"/>
                </a:lnTo>
                <a:lnTo>
                  <a:pt x="132" y="572"/>
                </a:lnTo>
                <a:lnTo>
                  <a:pt x="132" y="572"/>
                </a:lnTo>
                <a:lnTo>
                  <a:pt x="134" y="572"/>
                </a:lnTo>
                <a:lnTo>
                  <a:pt x="134" y="572"/>
                </a:lnTo>
                <a:lnTo>
                  <a:pt x="144" y="570"/>
                </a:lnTo>
                <a:lnTo>
                  <a:pt x="144" y="570"/>
                </a:lnTo>
                <a:lnTo>
                  <a:pt x="150" y="568"/>
                </a:lnTo>
                <a:lnTo>
                  <a:pt x="154" y="566"/>
                </a:lnTo>
                <a:lnTo>
                  <a:pt x="156" y="562"/>
                </a:lnTo>
                <a:lnTo>
                  <a:pt x="156" y="562"/>
                </a:lnTo>
                <a:lnTo>
                  <a:pt x="156" y="560"/>
                </a:lnTo>
                <a:lnTo>
                  <a:pt x="156" y="560"/>
                </a:lnTo>
                <a:lnTo>
                  <a:pt x="158" y="560"/>
                </a:lnTo>
                <a:lnTo>
                  <a:pt x="158" y="560"/>
                </a:lnTo>
                <a:lnTo>
                  <a:pt x="162" y="558"/>
                </a:lnTo>
                <a:lnTo>
                  <a:pt x="162" y="558"/>
                </a:lnTo>
                <a:lnTo>
                  <a:pt x="162" y="556"/>
                </a:lnTo>
                <a:lnTo>
                  <a:pt x="162" y="556"/>
                </a:lnTo>
                <a:lnTo>
                  <a:pt x="162" y="548"/>
                </a:lnTo>
                <a:lnTo>
                  <a:pt x="162" y="548"/>
                </a:lnTo>
                <a:lnTo>
                  <a:pt x="160" y="546"/>
                </a:lnTo>
                <a:lnTo>
                  <a:pt x="160" y="546"/>
                </a:lnTo>
                <a:lnTo>
                  <a:pt x="160" y="546"/>
                </a:lnTo>
                <a:lnTo>
                  <a:pt x="160" y="546"/>
                </a:lnTo>
                <a:lnTo>
                  <a:pt x="162" y="546"/>
                </a:lnTo>
                <a:lnTo>
                  <a:pt x="162" y="546"/>
                </a:lnTo>
                <a:lnTo>
                  <a:pt x="162" y="544"/>
                </a:lnTo>
                <a:lnTo>
                  <a:pt x="162" y="544"/>
                </a:lnTo>
                <a:lnTo>
                  <a:pt x="162" y="542"/>
                </a:lnTo>
                <a:lnTo>
                  <a:pt x="162" y="542"/>
                </a:lnTo>
                <a:lnTo>
                  <a:pt x="162" y="536"/>
                </a:lnTo>
                <a:lnTo>
                  <a:pt x="162" y="536"/>
                </a:lnTo>
                <a:lnTo>
                  <a:pt x="162" y="534"/>
                </a:lnTo>
                <a:lnTo>
                  <a:pt x="162" y="534"/>
                </a:lnTo>
                <a:lnTo>
                  <a:pt x="164" y="534"/>
                </a:lnTo>
                <a:lnTo>
                  <a:pt x="164" y="534"/>
                </a:lnTo>
                <a:lnTo>
                  <a:pt x="164" y="528"/>
                </a:lnTo>
                <a:lnTo>
                  <a:pt x="164" y="528"/>
                </a:lnTo>
                <a:lnTo>
                  <a:pt x="166" y="524"/>
                </a:lnTo>
                <a:lnTo>
                  <a:pt x="166" y="524"/>
                </a:lnTo>
                <a:lnTo>
                  <a:pt x="168" y="524"/>
                </a:lnTo>
                <a:lnTo>
                  <a:pt x="168" y="524"/>
                </a:lnTo>
                <a:lnTo>
                  <a:pt x="168" y="516"/>
                </a:lnTo>
                <a:lnTo>
                  <a:pt x="168" y="516"/>
                </a:lnTo>
                <a:lnTo>
                  <a:pt x="170" y="504"/>
                </a:lnTo>
                <a:lnTo>
                  <a:pt x="170" y="504"/>
                </a:lnTo>
                <a:lnTo>
                  <a:pt x="170" y="492"/>
                </a:lnTo>
                <a:lnTo>
                  <a:pt x="170" y="492"/>
                </a:lnTo>
                <a:lnTo>
                  <a:pt x="172" y="468"/>
                </a:lnTo>
                <a:lnTo>
                  <a:pt x="172" y="468"/>
                </a:lnTo>
                <a:lnTo>
                  <a:pt x="172" y="446"/>
                </a:lnTo>
                <a:lnTo>
                  <a:pt x="172" y="446"/>
                </a:lnTo>
                <a:lnTo>
                  <a:pt x="172" y="418"/>
                </a:lnTo>
                <a:lnTo>
                  <a:pt x="172" y="418"/>
                </a:lnTo>
                <a:lnTo>
                  <a:pt x="170" y="404"/>
                </a:lnTo>
                <a:lnTo>
                  <a:pt x="170" y="404"/>
                </a:lnTo>
                <a:lnTo>
                  <a:pt x="170" y="402"/>
                </a:lnTo>
                <a:lnTo>
                  <a:pt x="170" y="402"/>
                </a:lnTo>
                <a:lnTo>
                  <a:pt x="170" y="370"/>
                </a:lnTo>
                <a:lnTo>
                  <a:pt x="170" y="370"/>
                </a:lnTo>
                <a:lnTo>
                  <a:pt x="170" y="346"/>
                </a:lnTo>
                <a:lnTo>
                  <a:pt x="170" y="346"/>
                </a:lnTo>
                <a:lnTo>
                  <a:pt x="170" y="314"/>
                </a:lnTo>
                <a:lnTo>
                  <a:pt x="170" y="314"/>
                </a:lnTo>
                <a:lnTo>
                  <a:pt x="170" y="314"/>
                </a:lnTo>
                <a:lnTo>
                  <a:pt x="170" y="314"/>
                </a:lnTo>
                <a:lnTo>
                  <a:pt x="172" y="318"/>
                </a:lnTo>
                <a:lnTo>
                  <a:pt x="172" y="318"/>
                </a:lnTo>
                <a:lnTo>
                  <a:pt x="174" y="320"/>
                </a:lnTo>
                <a:lnTo>
                  <a:pt x="174" y="320"/>
                </a:lnTo>
                <a:lnTo>
                  <a:pt x="178" y="322"/>
                </a:lnTo>
                <a:lnTo>
                  <a:pt x="178" y="322"/>
                </a:lnTo>
                <a:lnTo>
                  <a:pt x="184" y="322"/>
                </a:lnTo>
                <a:lnTo>
                  <a:pt x="184" y="322"/>
                </a:lnTo>
                <a:lnTo>
                  <a:pt x="190" y="320"/>
                </a:lnTo>
                <a:lnTo>
                  <a:pt x="190" y="320"/>
                </a:lnTo>
                <a:lnTo>
                  <a:pt x="194" y="320"/>
                </a:lnTo>
                <a:lnTo>
                  <a:pt x="194" y="320"/>
                </a:lnTo>
                <a:lnTo>
                  <a:pt x="200" y="318"/>
                </a:lnTo>
                <a:lnTo>
                  <a:pt x="200" y="318"/>
                </a:lnTo>
                <a:lnTo>
                  <a:pt x="202" y="316"/>
                </a:lnTo>
                <a:lnTo>
                  <a:pt x="202" y="316"/>
                </a:lnTo>
                <a:lnTo>
                  <a:pt x="204" y="314"/>
                </a:lnTo>
                <a:lnTo>
                  <a:pt x="204" y="314"/>
                </a:lnTo>
                <a:lnTo>
                  <a:pt x="202" y="308"/>
                </a:lnTo>
                <a:lnTo>
                  <a:pt x="202" y="308"/>
                </a:lnTo>
                <a:lnTo>
                  <a:pt x="202" y="302"/>
                </a:lnTo>
                <a:lnTo>
                  <a:pt x="202" y="302"/>
                </a:lnTo>
                <a:lnTo>
                  <a:pt x="202" y="296"/>
                </a:lnTo>
                <a:lnTo>
                  <a:pt x="202" y="296"/>
                </a:lnTo>
                <a:lnTo>
                  <a:pt x="202" y="288"/>
                </a:lnTo>
                <a:lnTo>
                  <a:pt x="202" y="288"/>
                </a:lnTo>
                <a:lnTo>
                  <a:pt x="202" y="282"/>
                </a:lnTo>
                <a:lnTo>
                  <a:pt x="202" y="282"/>
                </a:lnTo>
                <a:lnTo>
                  <a:pt x="200" y="274"/>
                </a:lnTo>
                <a:lnTo>
                  <a:pt x="200" y="274"/>
                </a:lnTo>
                <a:lnTo>
                  <a:pt x="200" y="268"/>
                </a:lnTo>
                <a:lnTo>
                  <a:pt x="200" y="268"/>
                </a:lnTo>
                <a:lnTo>
                  <a:pt x="200" y="262"/>
                </a:lnTo>
                <a:lnTo>
                  <a:pt x="200" y="262"/>
                </a:lnTo>
                <a:lnTo>
                  <a:pt x="198" y="248"/>
                </a:lnTo>
                <a:lnTo>
                  <a:pt x="198" y="248"/>
                </a:lnTo>
                <a:lnTo>
                  <a:pt x="198" y="246"/>
                </a:lnTo>
                <a:lnTo>
                  <a:pt x="198" y="246"/>
                </a:lnTo>
                <a:lnTo>
                  <a:pt x="198" y="244"/>
                </a:lnTo>
                <a:lnTo>
                  <a:pt x="198" y="244"/>
                </a:lnTo>
                <a:lnTo>
                  <a:pt x="198" y="240"/>
                </a:lnTo>
                <a:lnTo>
                  <a:pt x="198" y="240"/>
                </a:lnTo>
                <a:lnTo>
                  <a:pt x="196" y="232"/>
                </a:lnTo>
                <a:lnTo>
                  <a:pt x="196" y="232"/>
                </a:lnTo>
                <a:lnTo>
                  <a:pt x="196" y="230"/>
                </a:lnTo>
                <a:lnTo>
                  <a:pt x="196" y="230"/>
                </a:lnTo>
                <a:lnTo>
                  <a:pt x="196" y="230"/>
                </a:lnTo>
                <a:lnTo>
                  <a:pt x="196" y="230"/>
                </a:lnTo>
                <a:lnTo>
                  <a:pt x="196" y="228"/>
                </a:lnTo>
                <a:lnTo>
                  <a:pt x="196" y="228"/>
                </a:lnTo>
                <a:lnTo>
                  <a:pt x="198" y="226"/>
                </a:lnTo>
                <a:lnTo>
                  <a:pt x="198" y="226"/>
                </a:lnTo>
                <a:lnTo>
                  <a:pt x="206" y="216"/>
                </a:lnTo>
                <a:lnTo>
                  <a:pt x="206" y="216"/>
                </a:lnTo>
                <a:lnTo>
                  <a:pt x="218" y="200"/>
                </a:lnTo>
                <a:lnTo>
                  <a:pt x="218" y="200"/>
                </a:lnTo>
                <a:lnTo>
                  <a:pt x="224" y="192"/>
                </a:lnTo>
                <a:lnTo>
                  <a:pt x="224" y="192"/>
                </a:lnTo>
                <a:lnTo>
                  <a:pt x="230" y="184"/>
                </a:lnTo>
                <a:lnTo>
                  <a:pt x="230" y="184"/>
                </a:lnTo>
                <a:lnTo>
                  <a:pt x="232" y="180"/>
                </a:lnTo>
                <a:lnTo>
                  <a:pt x="232" y="180"/>
                </a:lnTo>
                <a:lnTo>
                  <a:pt x="234" y="174"/>
                </a:lnTo>
                <a:lnTo>
                  <a:pt x="234" y="174"/>
                </a:lnTo>
                <a:lnTo>
                  <a:pt x="236" y="170"/>
                </a:lnTo>
                <a:lnTo>
                  <a:pt x="236" y="170"/>
                </a:lnTo>
                <a:lnTo>
                  <a:pt x="236" y="164"/>
                </a:lnTo>
                <a:lnTo>
                  <a:pt x="236" y="160"/>
                </a:lnTo>
                <a:lnTo>
                  <a:pt x="234" y="156"/>
                </a:lnTo>
                <a:lnTo>
                  <a:pt x="234" y="156"/>
                </a:lnTo>
                <a:close/>
                <a:moveTo>
                  <a:pt x="36" y="178"/>
                </a:moveTo>
                <a:lnTo>
                  <a:pt x="36" y="178"/>
                </a:lnTo>
                <a:lnTo>
                  <a:pt x="36" y="178"/>
                </a:lnTo>
                <a:lnTo>
                  <a:pt x="36" y="178"/>
                </a:lnTo>
                <a:lnTo>
                  <a:pt x="40" y="174"/>
                </a:lnTo>
                <a:lnTo>
                  <a:pt x="40" y="174"/>
                </a:lnTo>
                <a:lnTo>
                  <a:pt x="40" y="172"/>
                </a:lnTo>
                <a:lnTo>
                  <a:pt x="40" y="172"/>
                </a:lnTo>
                <a:lnTo>
                  <a:pt x="40" y="164"/>
                </a:lnTo>
                <a:lnTo>
                  <a:pt x="40" y="164"/>
                </a:lnTo>
                <a:lnTo>
                  <a:pt x="40" y="164"/>
                </a:lnTo>
                <a:lnTo>
                  <a:pt x="42" y="164"/>
                </a:lnTo>
                <a:lnTo>
                  <a:pt x="42" y="164"/>
                </a:lnTo>
                <a:lnTo>
                  <a:pt x="42" y="174"/>
                </a:lnTo>
                <a:lnTo>
                  <a:pt x="42" y="174"/>
                </a:lnTo>
                <a:lnTo>
                  <a:pt x="42" y="188"/>
                </a:lnTo>
                <a:lnTo>
                  <a:pt x="42" y="188"/>
                </a:lnTo>
                <a:lnTo>
                  <a:pt x="42" y="192"/>
                </a:lnTo>
                <a:lnTo>
                  <a:pt x="42" y="192"/>
                </a:lnTo>
                <a:lnTo>
                  <a:pt x="40" y="190"/>
                </a:lnTo>
                <a:lnTo>
                  <a:pt x="40" y="190"/>
                </a:lnTo>
                <a:lnTo>
                  <a:pt x="38" y="184"/>
                </a:lnTo>
                <a:lnTo>
                  <a:pt x="38" y="184"/>
                </a:lnTo>
                <a:lnTo>
                  <a:pt x="36" y="180"/>
                </a:lnTo>
                <a:lnTo>
                  <a:pt x="36" y="180"/>
                </a:lnTo>
                <a:lnTo>
                  <a:pt x="36" y="178"/>
                </a:lnTo>
                <a:lnTo>
                  <a:pt x="36" y="178"/>
                </a:lnTo>
                <a:close/>
                <a:moveTo>
                  <a:pt x="52" y="224"/>
                </a:moveTo>
                <a:lnTo>
                  <a:pt x="52" y="224"/>
                </a:lnTo>
                <a:lnTo>
                  <a:pt x="44" y="230"/>
                </a:lnTo>
                <a:lnTo>
                  <a:pt x="44" y="230"/>
                </a:lnTo>
                <a:lnTo>
                  <a:pt x="36" y="240"/>
                </a:lnTo>
                <a:lnTo>
                  <a:pt x="36" y="238"/>
                </a:lnTo>
                <a:lnTo>
                  <a:pt x="36" y="238"/>
                </a:lnTo>
                <a:lnTo>
                  <a:pt x="36" y="236"/>
                </a:lnTo>
                <a:lnTo>
                  <a:pt x="40" y="230"/>
                </a:lnTo>
                <a:lnTo>
                  <a:pt x="40" y="230"/>
                </a:lnTo>
                <a:lnTo>
                  <a:pt x="44" y="226"/>
                </a:lnTo>
                <a:lnTo>
                  <a:pt x="50" y="222"/>
                </a:lnTo>
                <a:lnTo>
                  <a:pt x="50" y="222"/>
                </a:lnTo>
                <a:lnTo>
                  <a:pt x="56" y="220"/>
                </a:lnTo>
                <a:lnTo>
                  <a:pt x="58" y="222"/>
                </a:lnTo>
                <a:lnTo>
                  <a:pt x="58" y="222"/>
                </a:lnTo>
                <a:lnTo>
                  <a:pt x="52" y="224"/>
                </a:lnTo>
                <a:lnTo>
                  <a:pt x="52" y="224"/>
                </a:lnTo>
                <a:close/>
                <a:moveTo>
                  <a:pt x="76" y="528"/>
                </a:moveTo>
                <a:lnTo>
                  <a:pt x="76" y="528"/>
                </a:lnTo>
                <a:lnTo>
                  <a:pt x="76" y="530"/>
                </a:lnTo>
                <a:lnTo>
                  <a:pt x="76" y="530"/>
                </a:lnTo>
                <a:lnTo>
                  <a:pt x="76" y="530"/>
                </a:lnTo>
                <a:lnTo>
                  <a:pt x="76" y="528"/>
                </a:lnTo>
                <a:lnTo>
                  <a:pt x="76" y="528"/>
                </a:lnTo>
                <a:lnTo>
                  <a:pt x="76" y="528"/>
                </a:lnTo>
                <a:close/>
                <a:moveTo>
                  <a:pt x="82" y="244"/>
                </a:moveTo>
                <a:lnTo>
                  <a:pt x="82" y="244"/>
                </a:lnTo>
                <a:lnTo>
                  <a:pt x="78" y="242"/>
                </a:lnTo>
                <a:lnTo>
                  <a:pt x="78" y="242"/>
                </a:lnTo>
                <a:lnTo>
                  <a:pt x="78" y="240"/>
                </a:lnTo>
                <a:lnTo>
                  <a:pt x="74" y="236"/>
                </a:lnTo>
                <a:lnTo>
                  <a:pt x="74" y="236"/>
                </a:lnTo>
                <a:lnTo>
                  <a:pt x="70" y="232"/>
                </a:lnTo>
                <a:lnTo>
                  <a:pt x="66" y="228"/>
                </a:lnTo>
                <a:lnTo>
                  <a:pt x="66" y="228"/>
                </a:lnTo>
                <a:lnTo>
                  <a:pt x="64" y="222"/>
                </a:lnTo>
                <a:lnTo>
                  <a:pt x="64" y="216"/>
                </a:lnTo>
                <a:lnTo>
                  <a:pt x="64" y="216"/>
                </a:lnTo>
                <a:lnTo>
                  <a:pt x="62" y="194"/>
                </a:lnTo>
                <a:lnTo>
                  <a:pt x="62" y="194"/>
                </a:lnTo>
                <a:lnTo>
                  <a:pt x="64" y="182"/>
                </a:lnTo>
                <a:lnTo>
                  <a:pt x="66" y="168"/>
                </a:lnTo>
                <a:lnTo>
                  <a:pt x="66" y="168"/>
                </a:lnTo>
                <a:lnTo>
                  <a:pt x="68" y="156"/>
                </a:lnTo>
                <a:lnTo>
                  <a:pt x="68" y="142"/>
                </a:lnTo>
                <a:lnTo>
                  <a:pt x="68" y="142"/>
                </a:lnTo>
                <a:lnTo>
                  <a:pt x="68" y="134"/>
                </a:lnTo>
                <a:lnTo>
                  <a:pt x="70" y="126"/>
                </a:lnTo>
                <a:lnTo>
                  <a:pt x="74" y="114"/>
                </a:lnTo>
                <a:lnTo>
                  <a:pt x="74" y="114"/>
                </a:lnTo>
                <a:lnTo>
                  <a:pt x="76" y="100"/>
                </a:lnTo>
                <a:lnTo>
                  <a:pt x="80" y="88"/>
                </a:lnTo>
                <a:lnTo>
                  <a:pt x="80" y="88"/>
                </a:lnTo>
                <a:lnTo>
                  <a:pt x="84" y="78"/>
                </a:lnTo>
                <a:lnTo>
                  <a:pt x="84" y="74"/>
                </a:lnTo>
                <a:lnTo>
                  <a:pt x="84" y="74"/>
                </a:lnTo>
                <a:lnTo>
                  <a:pt x="84" y="70"/>
                </a:lnTo>
                <a:lnTo>
                  <a:pt x="84" y="70"/>
                </a:lnTo>
                <a:lnTo>
                  <a:pt x="86" y="68"/>
                </a:lnTo>
                <a:lnTo>
                  <a:pt x="86" y="68"/>
                </a:lnTo>
                <a:lnTo>
                  <a:pt x="86" y="68"/>
                </a:lnTo>
                <a:lnTo>
                  <a:pt x="88" y="70"/>
                </a:lnTo>
                <a:lnTo>
                  <a:pt x="88" y="70"/>
                </a:lnTo>
                <a:lnTo>
                  <a:pt x="88" y="76"/>
                </a:lnTo>
                <a:lnTo>
                  <a:pt x="88" y="76"/>
                </a:lnTo>
                <a:lnTo>
                  <a:pt x="92" y="80"/>
                </a:lnTo>
                <a:lnTo>
                  <a:pt x="92" y="80"/>
                </a:lnTo>
                <a:lnTo>
                  <a:pt x="100" y="86"/>
                </a:lnTo>
                <a:lnTo>
                  <a:pt x="100" y="86"/>
                </a:lnTo>
                <a:lnTo>
                  <a:pt x="100" y="88"/>
                </a:lnTo>
                <a:lnTo>
                  <a:pt x="100" y="88"/>
                </a:lnTo>
                <a:lnTo>
                  <a:pt x="98" y="86"/>
                </a:lnTo>
                <a:lnTo>
                  <a:pt x="98" y="86"/>
                </a:lnTo>
                <a:lnTo>
                  <a:pt x="96" y="92"/>
                </a:lnTo>
                <a:lnTo>
                  <a:pt x="92" y="100"/>
                </a:lnTo>
                <a:lnTo>
                  <a:pt x="92" y="100"/>
                </a:lnTo>
                <a:lnTo>
                  <a:pt x="88" y="106"/>
                </a:lnTo>
                <a:lnTo>
                  <a:pt x="88" y="106"/>
                </a:lnTo>
                <a:lnTo>
                  <a:pt x="88" y="104"/>
                </a:lnTo>
                <a:lnTo>
                  <a:pt x="88" y="104"/>
                </a:lnTo>
                <a:lnTo>
                  <a:pt x="86" y="90"/>
                </a:lnTo>
                <a:lnTo>
                  <a:pt x="86" y="90"/>
                </a:lnTo>
                <a:lnTo>
                  <a:pt x="84" y="80"/>
                </a:lnTo>
                <a:lnTo>
                  <a:pt x="84" y="76"/>
                </a:lnTo>
                <a:lnTo>
                  <a:pt x="84" y="76"/>
                </a:lnTo>
                <a:lnTo>
                  <a:pt x="84" y="74"/>
                </a:lnTo>
                <a:lnTo>
                  <a:pt x="84" y="74"/>
                </a:lnTo>
                <a:lnTo>
                  <a:pt x="84" y="82"/>
                </a:lnTo>
                <a:lnTo>
                  <a:pt x="84" y="82"/>
                </a:lnTo>
                <a:lnTo>
                  <a:pt x="84" y="88"/>
                </a:lnTo>
                <a:lnTo>
                  <a:pt x="86" y="98"/>
                </a:lnTo>
                <a:lnTo>
                  <a:pt x="86" y="98"/>
                </a:lnTo>
                <a:lnTo>
                  <a:pt x="88" y="106"/>
                </a:lnTo>
                <a:lnTo>
                  <a:pt x="88" y="106"/>
                </a:lnTo>
                <a:lnTo>
                  <a:pt x="92" y="100"/>
                </a:lnTo>
                <a:lnTo>
                  <a:pt x="92" y="100"/>
                </a:lnTo>
                <a:lnTo>
                  <a:pt x="94" y="94"/>
                </a:lnTo>
                <a:lnTo>
                  <a:pt x="94" y="94"/>
                </a:lnTo>
                <a:lnTo>
                  <a:pt x="94" y="92"/>
                </a:lnTo>
                <a:lnTo>
                  <a:pt x="94" y="92"/>
                </a:lnTo>
                <a:lnTo>
                  <a:pt x="96" y="92"/>
                </a:lnTo>
                <a:lnTo>
                  <a:pt x="96" y="92"/>
                </a:lnTo>
                <a:lnTo>
                  <a:pt x="96" y="88"/>
                </a:lnTo>
                <a:lnTo>
                  <a:pt x="96" y="88"/>
                </a:lnTo>
                <a:lnTo>
                  <a:pt x="98" y="88"/>
                </a:lnTo>
                <a:lnTo>
                  <a:pt x="100" y="88"/>
                </a:lnTo>
                <a:lnTo>
                  <a:pt x="100" y="88"/>
                </a:lnTo>
                <a:lnTo>
                  <a:pt x="96" y="90"/>
                </a:lnTo>
                <a:lnTo>
                  <a:pt x="96" y="92"/>
                </a:lnTo>
                <a:lnTo>
                  <a:pt x="96" y="92"/>
                </a:lnTo>
                <a:lnTo>
                  <a:pt x="94" y="94"/>
                </a:lnTo>
                <a:lnTo>
                  <a:pt x="94" y="94"/>
                </a:lnTo>
                <a:lnTo>
                  <a:pt x="96" y="96"/>
                </a:lnTo>
                <a:lnTo>
                  <a:pt x="96" y="96"/>
                </a:lnTo>
                <a:lnTo>
                  <a:pt x="98" y="96"/>
                </a:lnTo>
                <a:lnTo>
                  <a:pt x="98" y="98"/>
                </a:lnTo>
                <a:lnTo>
                  <a:pt x="98" y="98"/>
                </a:lnTo>
                <a:lnTo>
                  <a:pt x="96" y="104"/>
                </a:lnTo>
                <a:lnTo>
                  <a:pt x="96" y="104"/>
                </a:lnTo>
                <a:lnTo>
                  <a:pt x="94" y="112"/>
                </a:lnTo>
                <a:lnTo>
                  <a:pt x="90" y="128"/>
                </a:lnTo>
                <a:lnTo>
                  <a:pt x="90" y="128"/>
                </a:lnTo>
                <a:lnTo>
                  <a:pt x="86" y="152"/>
                </a:lnTo>
                <a:lnTo>
                  <a:pt x="84" y="180"/>
                </a:lnTo>
                <a:lnTo>
                  <a:pt x="84" y="180"/>
                </a:lnTo>
                <a:lnTo>
                  <a:pt x="82" y="228"/>
                </a:lnTo>
                <a:lnTo>
                  <a:pt x="94" y="244"/>
                </a:lnTo>
                <a:lnTo>
                  <a:pt x="94" y="244"/>
                </a:lnTo>
                <a:lnTo>
                  <a:pt x="82" y="244"/>
                </a:lnTo>
                <a:lnTo>
                  <a:pt x="82" y="244"/>
                </a:lnTo>
                <a:close/>
                <a:moveTo>
                  <a:pt x="130" y="450"/>
                </a:moveTo>
                <a:lnTo>
                  <a:pt x="130" y="450"/>
                </a:lnTo>
                <a:lnTo>
                  <a:pt x="126" y="458"/>
                </a:lnTo>
                <a:lnTo>
                  <a:pt x="126" y="458"/>
                </a:lnTo>
                <a:lnTo>
                  <a:pt x="124" y="462"/>
                </a:lnTo>
                <a:lnTo>
                  <a:pt x="124" y="462"/>
                </a:lnTo>
                <a:lnTo>
                  <a:pt x="124" y="464"/>
                </a:lnTo>
                <a:lnTo>
                  <a:pt x="124" y="464"/>
                </a:lnTo>
                <a:lnTo>
                  <a:pt x="124" y="466"/>
                </a:lnTo>
                <a:lnTo>
                  <a:pt x="124" y="466"/>
                </a:lnTo>
                <a:lnTo>
                  <a:pt x="122" y="474"/>
                </a:lnTo>
                <a:lnTo>
                  <a:pt x="122" y="474"/>
                </a:lnTo>
                <a:lnTo>
                  <a:pt x="120" y="488"/>
                </a:lnTo>
                <a:lnTo>
                  <a:pt x="120" y="488"/>
                </a:lnTo>
                <a:lnTo>
                  <a:pt x="120" y="494"/>
                </a:lnTo>
                <a:lnTo>
                  <a:pt x="120" y="494"/>
                </a:lnTo>
                <a:lnTo>
                  <a:pt x="120" y="494"/>
                </a:lnTo>
                <a:lnTo>
                  <a:pt x="118" y="492"/>
                </a:lnTo>
                <a:lnTo>
                  <a:pt x="118" y="492"/>
                </a:lnTo>
                <a:lnTo>
                  <a:pt x="114" y="482"/>
                </a:lnTo>
                <a:lnTo>
                  <a:pt x="114" y="482"/>
                </a:lnTo>
                <a:lnTo>
                  <a:pt x="112" y="476"/>
                </a:lnTo>
                <a:lnTo>
                  <a:pt x="112" y="476"/>
                </a:lnTo>
                <a:lnTo>
                  <a:pt x="112" y="472"/>
                </a:lnTo>
                <a:lnTo>
                  <a:pt x="112" y="472"/>
                </a:lnTo>
                <a:lnTo>
                  <a:pt x="112" y="458"/>
                </a:lnTo>
                <a:lnTo>
                  <a:pt x="112" y="458"/>
                </a:lnTo>
                <a:lnTo>
                  <a:pt x="114" y="446"/>
                </a:lnTo>
                <a:lnTo>
                  <a:pt x="114" y="446"/>
                </a:lnTo>
                <a:lnTo>
                  <a:pt x="114" y="440"/>
                </a:lnTo>
                <a:lnTo>
                  <a:pt x="114" y="440"/>
                </a:lnTo>
                <a:lnTo>
                  <a:pt x="114" y="434"/>
                </a:lnTo>
                <a:lnTo>
                  <a:pt x="114" y="434"/>
                </a:lnTo>
                <a:lnTo>
                  <a:pt x="114" y="430"/>
                </a:lnTo>
                <a:lnTo>
                  <a:pt x="114" y="430"/>
                </a:lnTo>
                <a:lnTo>
                  <a:pt x="114" y="424"/>
                </a:lnTo>
                <a:lnTo>
                  <a:pt x="114" y="424"/>
                </a:lnTo>
                <a:lnTo>
                  <a:pt x="114" y="414"/>
                </a:lnTo>
                <a:lnTo>
                  <a:pt x="114" y="414"/>
                </a:lnTo>
                <a:lnTo>
                  <a:pt x="116" y="408"/>
                </a:lnTo>
                <a:lnTo>
                  <a:pt x="116" y="408"/>
                </a:lnTo>
                <a:lnTo>
                  <a:pt x="116" y="400"/>
                </a:lnTo>
                <a:lnTo>
                  <a:pt x="116" y="400"/>
                </a:lnTo>
                <a:lnTo>
                  <a:pt x="114" y="386"/>
                </a:lnTo>
                <a:lnTo>
                  <a:pt x="114" y="386"/>
                </a:lnTo>
                <a:lnTo>
                  <a:pt x="114" y="382"/>
                </a:lnTo>
                <a:lnTo>
                  <a:pt x="114" y="382"/>
                </a:lnTo>
                <a:lnTo>
                  <a:pt x="116" y="382"/>
                </a:lnTo>
                <a:lnTo>
                  <a:pt x="116" y="382"/>
                </a:lnTo>
                <a:lnTo>
                  <a:pt x="116" y="382"/>
                </a:lnTo>
                <a:lnTo>
                  <a:pt x="116" y="388"/>
                </a:lnTo>
                <a:lnTo>
                  <a:pt x="116" y="388"/>
                </a:lnTo>
                <a:lnTo>
                  <a:pt x="118" y="396"/>
                </a:lnTo>
                <a:lnTo>
                  <a:pt x="118" y="396"/>
                </a:lnTo>
                <a:lnTo>
                  <a:pt x="118" y="398"/>
                </a:lnTo>
                <a:lnTo>
                  <a:pt x="118" y="398"/>
                </a:lnTo>
                <a:lnTo>
                  <a:pt x="118" y="402"/>
                </a:lnTo>
                <a:lnTo>
                  <a:pt x="118" y="402"/>
                </a:lnTo>
                <a:lnTo>
                  <a:pt x="120" y="408"/>
                </a:lnTo>
                <a:lnTo>
                  <a:pt x="120" y="408"/>
                </a:lnTo>
                <a:lnTo>
                  <a:pt x="124" y="416"/>
                </a:lnTo>
                <a:lnTo>
                  <a:pt x="124" y="416"/>
                </a:lnTo>
                <a:lnTo>
                  <a:pt x="126" y="424"/>
                </a:lnTo>
                <a:lnTo>
                  <a:pt x="126" y="424"/>
                </a:lnTo>
                <a:lnTo>
                  <a:pt x="128" y="428"/>
                </a:lnTo>
                <a:lnTo>
                  <a:pt x="128" y="428"/>
                </a:lnTo>
                <a:lnTo>
                  <a:pt x="128" y="432"/>
                </a:lnTo>
                <a:lnTo>
                  <a:pt x="128" y="432"/>
                </a:lnTo>
                <a:lnTo>
                  <a:pt x="128" y="438"/>
                </a:lnTo>
                <a:lnTo>
                  <a:pt x="128" y="438"/>
                </a:lnTo>
                <a:lnTo>
                  <a:pt x="130" y="442"/>
                </a:lnTo>
                <a:lnTo>
                  <a:pt x="130" y="442"/>
                </a:lnTo>
                <a:lnTo>
                  <a:pt x="130" y="444"/>
                </a:lnTo>
                <a:lnTo>
                  <a:pt x="130" y="444"/>
                </a:lnTo>
                <a:lnTo>
                  <a:pt x="130" y="448"/>
                </a:lnTo>
                <a:lnTo>
                  <a:pt x="130" y="448"/>
                </a:lnTo>
                <a:lnTo>
                  <a:pt x="130" y="450"/>
                </a:lnTo>
                <a:lnTo>
                  <a:pt x="130" y="450"/>
                </a:lnTo>
                <a:close/>
                <a:moveTo>
                  <a:pt x="150" y="216"/>
                </a:moveTo>
                <a:lnTo>
                  <a:pt x="150" y="216"/>
                </a:lnTo>
                <a:lnTo>
                  <a:pt x="146" y="218"/>
                </a:lnTo>
                <a:lnTo>
                  <a:pt x="142" y="218"/>
                </a:lnTo>
                <a:lnTo>
                  <a:pt x="142" y="218"/>
                </a:lnTo>
                <a:lnTo>
                  <a:pt x="134" y="222"/>
                </a:lnTo>
                <a:lnTo>
                  <a:pt x="134" y="222"/>
                </a:lnTo>
                <a:lnTo>
                  <a:pt x="126" y="226"/>
                </a:lnTo>
                <a:lnTo>
                  <a:pt x="126" y="226"/>
                </a:lnTo>
                <a:lnTo>
                  <a:pt x="118" y="232"/>
                </a:lnTo>
                <a:lnTo>
                  <a:pt x="118" y="232"/>
                </a:lnTo>
                <a:lnTo>
                  <a:pt x="114" y="234"/>
                </a:lnTo>
                <a:lnTo>
                  <a:pt x="114" y="236"/>
                </a:lnTo>
                <a:lnTo>
                  <a:pt x="114" y="236"/>
                </a:lnTo>
                <a:lnTo>
                  <a:pt x="116" y="238"/>
                </a:lnTo>
                <a:lnTo>
                  <a:pt x="116" y="238"/>
                </a:lnTo>
                <a:lnTo>
                  <a:pt x="116" y="238"/>
                </a:lnTo>
                <a:lnTo>
                  <a:pt x="110" y="240"/>
                </a:lnTo>
                <a:lnTo>
                  <a:pt x="110" y="240"/>
                </a:lnTo>
                <a:lnTo>
                  <a:pt x="96" y="242"/>
                </a:lnTo>
                <a:lnTo>
                  <a:pt x="96" y="242"/>
                </a:lnTo>
                <a:lnTo>
                  <a:pt x="106" y="234"/>
                </a:lnTo>
                <a:lnTo>
                  <a:pt x="106" y="234"/>
                </a:lnTo>
                <a:lnTo>
                  <a:pt x="112" y="228"/>
                </a:lnTo>
                <a:lnTo>
                  <a:pt x="112" y="228"/>
                </a:lnTo>
                <a:lnTo>
                  <a:pt x="112" y="198"/>
                </a:lnTo>
                <a:lnTo>
                  <a:pt x="112" y="198"/>
                </a:lnTo>
                <a:lnTo>
                  <a:pt x="114" y="152"/>
                </a:lnTo>
                <a:lnTo>
                  <a:pt x="114" y="152"/>
                </a:lnTo>
                <a:lnTo>
                  <a:pt x="112" y="122"/>
                </a:lnTo>
                <a:lnTo>
                  <a:pt x="112" y="122"/>
                </a:lnTo>
                <a:lnTo>
                  <a:pt x="110" y="106"/>
                </a:lnTo>
                <a:lnTo>
                  <a:pt x="106" y="98"/>
                </a:lnTo>
                <a:lnTo>
                  <a:pt x="110" y="94"/>
                </a:lnTo>
                <a:lnTo>
                  <a:pt x="110" y="94"/>
                </a:lnTo>
                <a:lnTo>
                  <a:pt x="118" y="104"/>
                </a:lnTo>
                <a:lnTo>
                  <a:pt x="118" y="104"/>
                </a:lnTo>
                <a:lnTo>
                  <a:pt x="120" y="102"/>
                </a:lnTo>
                <a:lnTo>
                  <a:pt x="120" y="102"/>
                </a:lnTo>
                <a:lnTo>
                  <a:pt x="126" y="90"/>
                </a:lnTo>
                <a:lnTo>
                  <a:pt x="126" y="90"/>
                </a:lnTo>
                <a:lnTo>
                  <a:pt x="126" y="88"/>
                </a:lnTo>
                <a:lnTo>
                  <a:pt x="126" y="88"/>
                </a:lnTo>
                <a:lnTo>
                  <a:pt x="122" y="98"/>
                </a:lnTo>
                <a:lnTo>
                  <a:pt x="122" y="98"/>
                </a:lnTo>
                <a:lnTo>
                  <a:pt x="118" y="104"/>
                </a:lnTo>
                <a:lnTo>
                  <a:pt x="118" y="104"/>
                </a:lnTo>
                <a:lnTo>
                  <a:pt x="116" y="100"/>
                </a:lnTo>
                <a:lnTo>
                  <a:pt x="116" y="100"/>
                </a:lnTo>
                <a:lnTo>
                  <a:pt x="106" y="88"/>
                </a:lnTo>
                <a:lnTo>
                  <a:pt x="106" y="88"/>
                </a:lnTo>
                <a:lnTo>
                  <a:pt x="104" y="86"/>
                </a:lnTo>
                <a:lnTo>
                  <a:pt x="104" y="86"/>
                </a:lnTo>
                <a:lnTo>
                  <a:pt x="110" y="82"/>
                </a:lnTo>
                <a:lnTo>
                  <a:pt x="110" y="82"/>
                </a:lnTo>
                <a:lnTo>
                  <a:pt x="114" y="80"/>
                </a:lnTo>
                <a:lnTo>
                  <a:pt x="114" y="80"/>
                </a:lnTo>
                <a:lnTo>
                  <a:pt x="118" y="78"/>
                </a:lnTo>
                <a:lnTo>
                  <a:pt x="120" y="76"/>
                </a:lnTo>
                <a:lnTo>
                  <a:pt x="120" y="76"/>
                </a:lnTo>
                <a:lnTo>
                  <a:pt x="126" y="70"/>
                </a:lnTo>
                <a:lnTo>
                  <a:pt x="126" y="70"/>
                </a:lnTo>
                <a:lnTo>
                  <a:pt x="126" y="82"/>
                </a:lnTo>
                <a:lnTo>
                  <a:pt x="126" y="82"/>
                </a:lnTo>
                <a:lnTo>
                  <a:pt x="126" y="100"/>
                </a:lnTo>
                <a:lnTo>
                  <a:pt x="126" y="100"/>
                </a:lnTo>
                <a:lnTo>
                  <a:pt x="124" y="128"/>
                </a:lnTo>
                <a:lnTo>
                  <a:pt x="124" y="128"/>
                </a:lnTo>
                <a:lnTo>
                  <a:pt x="124" y="146"/>
                </a:lnTo>
                <a:lnTo>
                  <a:pt x="126" y="160"/>
                </a:lnTo>
                <a:lnTo>
                  <a:pt x="126" y="160"/>
                </a:lnTo>
                <a:lnTo>
                  <a:pt x="130" y="172"/>
                </a:lnTo>
                <a:lnTo>
                  <a:pt x="136" y="184"/>
                </a:lnTo>
                <a:lnTo>
                  <a:pt x="136" y="184"/>
                </a:lnTo>
                <a:lnTo>
                  <a:pt x="140" y="188"/>
                </a:lnTo>
                <a:lnTo>
                  <a:pt x="142" y="192"/>
                </a:lnTo>
                <a:lnTo>
                  <a:pt x="142" y="192"/>
                </a:lnTo>
                <a:lnTo>
                  <a:pt x="152" y="202"/>
                </a:lnTo>
                <a:lnTo>
                  <a:pt x="152" y="202"/>
                </a:lnTo>
                <a:lnTo>
                  <a:pt x="150" y="204"/>
                </a:lnTo>
                <a:lnTo>
                  <a:pt x="152" y="206"/>
                </a:lnTo>
                <a:lnTo>
                  <a:pt x="152" y="206"/>
                </a:lnTo>
                <a:lnTo>
                  <a:pt x="156" y="208"/>
                </a:lnTo>
                <a:lnTo>
                  <a:pt x="156" y="208"/>
                </a:lnTo>
                <a:lnTo>
                  <a:pt x="156" y="212"/>
                </a:lnTo>
                <a:lnTo>
                  <a:pt x="156" y="212"/>
                </a:lnTo>
                <a:lnTo>
                  <a:pt x="150" y="216"/>
                </a:lnTo>
                <a:lnTo>
                  <a:pt x="150" y="216"/>
                </a:lnTo>
                <a:close/>
                <a:moveTo>
                  <a:pt x="174" y="232"/>
                </a:moveTo>
                <a:lnTo>
                  <a:pt x="174" y="232"/>
                </a:lnTo>
                <a:lnTo>
                  <a:pt x="174" y="232"/>
                </a:lnTo>
                <a:lnTo>
                  <a:pt x="174" y="232"/>
                </a:lnTo>
                <a:lnTo>
                  <a:pt x="172" y="232"/>
                </a:lnTo>
                <a:lnTo>
                  <a:pt x="172" y="232"/>
                </a:lnTo>
                <a:lnTo>
                  <a:pt x="172" y="232"/>
                </a:lnTo>
                <a:lnTo>
                  <a:pt x="172" y="232"/>
                </a:lnTo>
                <a:lnTo>
                  <a:pt x="172" y="232"/>
                </a:lnTo>
                <a:lnTo>
                  <a:pt x="166" y="224"/>
                </a:lnTo>
                <a:lnTo>
                  <a:pt x="166" y="224"/>
                </a:lnTo>
                <a:lnTo>
                  <a:pt x="158" y="214"/>
                </a:lnTo>
                <a:lnTo>
                  <a:pt x="158" y="214"/>
                </a:lnTo>
                <a:lnTo>
                  <a:pt x="158" y="212"/>
                </a:lnTo>
                <a:lnTo>
                  <a:pt x="158" y="212"/>
                </a:lnTo>
                <a:lnTo>
                  <a:pt x="170" y="222"/>
                </a:lnTo>
                <a:lnTo>
                  <a:pt x="170" y="222"/>
                </a:lnTo>
                <a:lnTo>
                  <a:pt x="176" y="232"/>
                </a:lnTo>
                <a:lnTo>
                  <a:pt x="176" y="232"/>
                </a:lnTo>
                <a:lnTo>
                  <a:pt x="174" y="232"/>
                </a:lnTo>
                <a:lnTo>
                  <a:pt x="174" y="232"/>
                </a:lnTo>
                <a:close/>
                <a:moveTo>
                  <a:pt x="192" y="172"/>
                </a:moveTo>
                <a:lnTo>
                  <a:pt x="192" y="172"/>
                </a:lnTo>
                <a:lnTo>
                  <a:pt x="190" y="178"/>
                </a:lnTo>
                <a:lnTo>
                  <a:pt x="190" y="178"/>
                </a:lnTo>
                <a:lnTo>
                  <a:pt x="188" y="182"/>
                </a:lnTo>
                <a:lnTo>
                  <a:pt x="188" y="182"/>
                </a:lnTo>
                <a:lnTo>
                  <a:pt x="188" y="184"/>
                </a:lnTo>
                <a:lnTo>
                  <a:pt x="188" y="184"/>
                </a:lnTo>
                <a:lnTo>
                  <a:pt x="186" y="186"/>
                </a:lnTo>
                <a:lnTo>
                  <a:pt x="186" y="184"/>
                </a:lnTo>
                <a:lnTo>
                  <a:pt x="186" y="184"/>
                </a:lnTo>
                <a:lnTo>
                  <a:pt x="186" y="180"/>
                </a:lnTo>
                <a:lnTo>
                  <a:pt x="186" y="180"/>
                </a:lnTo>
                <a:lnTo>
                  <a:pt x="186" y="174"/>
                </a:lnTo>
                <a:lnTo>
                  <a:pt x="186" y="174"/>
                </a:lnTo>
                <a:lnTo>
                  <a:pt x="186" y="168"/>
                </a:lnTo>
                <a:lnTo>
                  <a:pt x="186" y="168"/>
                </a:lnTo>
                <a:lnTo>
                  <a:pt x="186" y="164"/>
                </a:lnTo>
                <a:lnTo>
                  <a:pt x="186" y="164"/>
                </a:lnTo>
                <a:lnTo>
                  <a:pt x="188" y="162"/>
                </a:lnTo>
                <a:lnTo>
                  <a:pt x="188" y="162"/>
                </a:lnTo>
                <a:lnTo>
                  <a:pt x="190" y="164"/>
                </a:lnTo>
                <a:lnTo>
                  <a:pt x="190" y="164"/>
                </a:lnTo>
                <a:lnTo>
                  <a:pt x="194" y="168"/>
                </a:lnTo>
                <a:lnTo>
                  <a:pt x="194" y="168"/>
                </a:lnTo>
                <a:lnTo>
                  <a:pt x="194" y="170"/>
                </a:lnTo>
                <a:lnTo>
                  <a:pt x="194" y="170"/>
                </a:lnTo>
                <a:lnTo>
                  <a:pt x="192" y="172"/>
                </a:lnTo>
                <a:lnTo>
                  <a:pt x="192" y="1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01001" y="1698907"/>
            <a:ext cx="218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Eksekutif</a:t>
            </a:r>
            <a:endParaRPr lang="en-US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6666" y="1710841"/>
            <a:ext cx="151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Penyelia</a:t>
            </a:r>
            <a:endParaRPr lang="en-US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7325" y="2328580"/>
            <a:ext cx="246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Merekodkan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Daftar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Masuk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Keluar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Merekodkan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pergerakan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Mengemaskini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status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kehadiran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Merekod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tugasan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harian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1587" y="2331909"/>
            <a:ext cx="2275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Meluluskan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isu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kehadiran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Memantau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status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kehadiran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pegawai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Menyelia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tugasan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4354" y="1737719"/>
            <a:ext cx="151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Pegawai</a:t>
            </a:r>
            <a:endParaRPr lang="en-US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0035" y="2356165"/>
            <a:ext cx="24178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Pengurusan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Pengguna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Menyelenggara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tetapan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Organisasi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Menyelenggara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waktu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kerja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cuti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umum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Memantau</a:t>
            </a: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status </a:t>
            </a:r>
            <a:r>
              <a:rPr lang="en-US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kehadiran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83469" y="1626781"/>
            <a:ext cx="218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1"/>
                </a:solidFill>
                <a:cs typeface="Arial" panose="020B0604020202020204" pitchFamily="34" charset="0"/>
              </a:rPr>
              <a:t>Pentadbir</a:t>
            </a:r>
            <a:r>
              <a:rPr lang="en-US" b="1" u="sng" dirty="0">
                <a:solidFill>
                  <a:schemeClr val="bg1"/>
                </a:solidFill>
                <a:cs typeface="Arial" panose="020B0604020202020204" pitchFamily="34" charset="0"/>
              </a:rPr>
              <a:t> Organisasi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PERANAN PENGGUNA SISTEM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12</a:t>
            </a:fld>
            <a:endParaRPr lang="en-MY" dirty="0"/>
          </a:p>
        </p:txBody>
      </p:sp>
      <p:pic>
        <p:nvPicPr>
          <p:cNvPr id="3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38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" y="1404651"/>
            <a:ext cx="9348395" cy="5328000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3200" b="1" dirty="0">
                <a:solidFill>
                  <a:schemeClr val="bg1"/>
                </a:solidFill>
              </a:rPr>
              <a:t>PAPARAN DASHBOARD PEGAWAI</a:t>
            </a:r>
            <a:endParaRPr lang="nn-NO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13</a:t>
            </a:fld>
            <a:endParaRPr lang="en-MY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670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3200" b="1" dirty="0">
                <a:solidFill>
                  <a:schemeClr val="bg1"/>
                </a:solidFill>
              </a:rPr>
              <a:t>PAPARAN DASHBOARD PENYELIA</a:t>
            </a:r>
            <a:endParaRPr lang="nn-NO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18" y="1428847"/>
            <a:ext cx="9366337" cy="53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14</a:t>
            </a:fld>
            <a:endParaRPr lang="en-MY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63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3200" b="1" dirty="0">
                <a:solidFill>
                  <a:schemeClr val="bg1"/>
                </a:solidFill>
              </a:rPr>
              <a:t>PAPARAN DASHBOARD EKSEKUTIF</a:t>
            </a:r>
            <a:endParaRPr lang="nn-NO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77" y="1345661"/>
            <a:ext cx="9549714" cy="5425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15</a:t>
            </a:fld>
            <a:endParaRPr lang="en-MY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94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0398" y="597446"/>
            <a:ext cx="10087276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3200" b="1" dirty="0">
                <a:solidFill>
                  <a:schemeClr val="bg1"/>
                </a:solidFill>
              </a:rPr>
              <a:t>PAPARAN DASHBOARD PENTADBIR ORGANISASI</a:t>
            </a:r>
            <a:endParaRPr lang="nn-NO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16</a:t>
            </a:fld>
            <a:endParaRPr lang="en-MY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0" y="1275300"/>
            <a:ext cx="11277926" cy="51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1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890" y="173935"/>
            <a:ext cx="1043378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2800" b="1" dirty="0">
                <a:solidFill>
                  <a:schemeClr val="bg1"/>
                </a:solidFill>
              </a:rPr>
              <a:t>TATACARA PERMOHONAN PENGGUNAAN SISTEM SPOT-Me</a:t>
            </a:r>
            <a:endParaRPr lang="nn-NO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91B31-2FC0-F048-987B-243CDF533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65"/>
          <a:stretch/>
        </p:blipFill>
        <p:spPr>
          <a:xfrm>
            <a:off x="2819873" y="815848"/>
            <a:ext cx="6372580" cy="5873863"/>
          </a:xfrm>
          <a:prstGeom prst="rect">
            <a:avLst/>
          </a:prstGeom>
        </p:spPr>
      </p:pic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17</a:t>
            </a:fld>
            <a:endParaRPr lang="en-MY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943" y="12300"/>
            <a:ext cx="1011507" cy="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84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890" y="173935"/>
            <a:ext cx="1043378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2800" b="1" dirty="0">
                <a:solidFill>
                  <a:schemeClr val="bg1"/>
                </a:solidFill>
              </a:rPr>
              <a:t>STRATEGI PELAKSANAAN SISTEM SPOT-Me di AGENSI</a:t>
            </a:r>
            <a:endParaRPr lang="nn-NO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18</a:t>
            </a:fld>
            <a:endParaRPr lang="en-MY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943" y="12300"/>
            <a:ext cx="1011507" cy="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60321817"/>
              </p:ext>
            </p:extLst>
          </p:nvPr>
        </p:nvGraphicFramePr>
        <p:xfrm>
          <a:off x="1187697" y="1073888"/>
          <a:ext cx="9910245" cy="5519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44687" y="1612778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7563" y="2867172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7563" y="4145541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7003" y="5457881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807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632085" y="2190530"/>
            <a:ext cx="10927829" cy="4109204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4800" dirty="0">
                <a:latin typeface="Algerian" panose="04020705040A02060702" pitchFamily="82" charset="0"/>
              </a:rPr>
              <a:t>“BERSAMA-SAMA MELAKSANAKAN TRANSFORMASI” </a:t>
            </a:r>
            <a:br>
              <a:rPr lang="en-MY" sz="4800" dirty="0">
                <a:latin typeface="Algerian" panose="04020705040A02060702" pitchFamily="82" charset="0"/>
              </a:rPr>
            </a:br>
            <a:br>
              <a:rPr lang="en-MY" sz="4800" dirty="0"/>
            </a:br>
            <a:r>
              <a:rPr lang="en-MY" dirty="0">
                <a:latin typeface="Brush Script MT" panose="03060802040406070304" pitchFamily="66" charset="0"/>
              </a:rPr>
              <a:t>TERIMA KASIH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19</a:t>
            </a:fld>
            <a:endParaRPr lang="en-MY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0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00018-58CD-41FA-AFFD-C3A75CE0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9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PENGENALAN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3</a:t>
            </a:fld>
            <a:endParaRPr lang="en-MY" dirty="0"/>
          </a:p>
        </p:txBody>
      </p:sp>
      <p:sp>
        <p:nvSpPr>
          <p:cNvPr id="8" name="Rectangle 7"/>
          <p:cNvSpPr/>
          <p:nvPr/>
        </p:nvSpPr>
        <p:spPr>
          <a:xfrm>
            <a:off x="743058" y="1431183"/>
            <a:ext cx="103041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ms-MY" b="1" dirty="0">
                <a:ea typeface="Calibri" panose="020F0502020204030204" pitchFamily="34" charset="0"/>
              </a:rPr>
              <a:t>Sistem Pemantauan Operasi Tugas atau SPOT-Me merupakan sistem pemantauan kehadiran dan tugasan secara elektronik yang membenarkan waktu masuk dan keluar didaftarkan dari mana-mana lokasi sama ada ketika bertugas di pejabat atau di luar pejabat berdasarkan fungsi geolokasi peranti mudah alih.</a:t>
            </a:r>
          </a:p>
          <a:p>
            <a:pPr algn="just">
              <a:spcAft>
                <a:spcPts val="1200"/>
              </a:spcAft>
            </a:pPr>
            <a:endParaRPr lang="ms-MY" b="1" dirty="0"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ms-MY" b="1" dirty="0">
                <a:cs typeface="Arial" panose="020B0604020202020204" pitchFamily="34" charset="0"/>
              </a:rPr>
              <a:t>Dibangunkan selaras dengan pekeliling berkaitan kehadiran dan waktu bekerja: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7059" y="3492127"/>
            <a:ext cx="10270157" cy="64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dirty="0">
                <a:solidFill>
                  <a:schemeClr val="tx1"/>
                </a:solidFill>
              </a:rPr>
              <a:t>SURAT PEKELILING AM BIL 1/2004</a:t>
            </a:r>
          </a:p>
          <a:p>
            <a:r>
              <a:rPr lang="en-MY" sz="1600" dirty="0" err="1">
                <a:solidFill>
                  <a:schemeClr val="tx1"/>
                </a:solidFill>
              </a:rPr>
              <a:t>Penggunaan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Sistem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Perakam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Waktu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Elektronik</a:t>
            </a:r>
            <a:r>
              <a:rPr lang="en-MY" sz="1600" dirty="0">
                <a:solidFill>
                  <a:schemeClr val="tx1"/>
                </a:solidFill>
              </a:rPr>
              <a:t> di </a:t>
            </a:r>
            <a:r>
              <a:rPr lang="en-MY" sz="1600" dirty="0" err="1">
                <a:solidFill>
                  <a:schemeClr val="tx1"/>
                </a:solidFill>
              </a:rPr>
              <a:t>Agensi-agensi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Kerajaan</a:t>
            </a:r>
            <a:endParaRPr lang="en-MY" sz="1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059" y="4200813"/>
            <a:ext cx="10270157" cy="64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dirty="0">
                <a:solidFill>
                  <a:schemeClr val="tx1"/>
                </a:solidFill>
              </a:rPr>
              <a:t>PEKELILING PERKHIDMATAN BIL 11/2017</a:t>
            </a:r>
          </a:p>
          <a:p>
            <a:r>
              <a:rPr lang="en-MY" sz="1600" dirty="0" err="1">
                <a:solidFill>
                  <a:schemeClr val="tx1"/>
                </a:solidFill>
              </a:rPr>
              <a:t>Pelaksanaan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Kebenaran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Pulang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Awal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Satu</a:t>
            </a:r>
            <a:r>
              <a:rPr lang="en-MY" sz="1600" dirty="0">
                <a:solidFill>
                  <a:schemeClr val="tx1"/>
                </a:solidFill>
              </a:rPr>
              <a:t> Jam </a:t>
            </a:r>
            <a:r>
              <a:rPr lang="en-MY" sz="1600" dirty="0" err="1">
                <a:solidFill>
                  <a:schemeClr val="tx1"/>
                </a:solidFill>
              </a:rPr>
              <a:t>Kepada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Pegawai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Wanita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mengandung</a:t>
            </a:r>
            <a:endParaRPr lang="en-MY" sz="1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7059" y="4899874"/>
            <a:ext cx="10270157" cy="64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dirty="0">
                <a:solidFill>
                  <a:schemeClr val="tx1"/>
                </a:solidFill>
              </a:rPr>
              <a:t>PEKELILING PERKHIDMATAN BIL 5/2019</a:t>
            </a:r>
          </a:p>
          <a:p>
            <a:r>
              <a:rPr lang="en-MY" sz="1600" dirty="0" err="1">
                <a:solidFill>
                  <a:schemeClr val="tx1"/>
                </a:solidFill>
              </a:rPr>
              <a:t>Pelaksanaan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Waktu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Bekerja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Fleksi</a:t>
            </a:r>
            <a:r>
              <a:rPr lang="en-MY" sz="1600" dirty="0">
                <a:solidFill>
                  <a:schemeClr val="tx1"/>
                </a:solidFill>
              </a:rPr>
              <a:t> (WBF) di </a:t>
            </a:r>
            <a:r>
              <a:rPr lang="en-MY" sz="1600" dirty="0" err="1">
                <a:solidFill>
                  <a:schemeClr val="tx1"/>
                </a:solidFill>
              </a:rPr>
              <a:t>Agensi</a:t>
            </a:r>
            <a:r>
              <a:rPr lang="en-MY" sz="1600" dirty="0">
                <a:solidFill>
                  <a:schemeClr val="tx1"/>
                </a:solidFill>
              </a:rPr>
              <a:t> </a:t>
            </a:r>
            <a:r>
              <a:rPr lang="en-MY" sz="1600" dirty="0" err="1">
                <a:solidFill>
                  <a:schemeClr val="tx1"/>
                </a:solidFill>
              </a:rPr>
              <a:t>Kerajaan</a:t>
            </a:r>
            <a:r>
              <a:rPr lang="en-MY" sz="1600" dirty="0">
                <a:solidFill>
                  <a:schemeClr val="tx1"/>
                </a:solidFill>
              </a:rPr>
              <a:t> Persekutuan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6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PENGENALAN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4</a:t>
            </a:fld>
            <a:endParaRPr lang="en-MY" dirty="0"/>
          </a:p>
        </p:txBody>
      </p:sp>
      <p:sp>
        <p:nvSpPr>
          <p:cNvPr id="8" name="Rectangle 7"/>
          <p:cNvSpPr/>
          <p:nvPr/>
        </p:nvSpPr>
        <p:spPr>
          <a:xfrm>
            <a:off x="757346" y="2745626"/>
            <a:ext cx="50433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ms-MY" b="1" dirty="0">
                <a:cs typeface="Arial" panose="020B0604020202020204" pitchFamily="34" charset="0"/>
              </a:rPr>
              <a:t>Sistem kehadiran penuh yang merekodkan maklumat kehadiran setiap hari bagi pegawai yang bertugas di pejabat, di luar kawasan dan bekerja dari rumah.</a:t>
            </a:r>
          </a:p>
          <a:p>
            <a:pPr algn="just">
              <a:spcAft>
                <a:spcPts val="1200"/>
              </a:spcAft>
            </a:pPr>
            <a:br>
              <a:rPr lang="ms-MY" b="1" dirty="0">
                <a:cs typeface="Arial" panose="020B0604020202020204" pitchFamily="34" charset="0"/>
              </a:rPr>
            </a:br>
            <a:r>
              <a:rPr lang="ms-MY" b="1" dirty="0">
                <a:cs typeface="Arial" panose="020B0604020202020204" pitchFamily="34" charset="0"/>
              </a:rPr>
              <a:t>Sesuai untuk kehadiran mengikut waktu bekerja berperingkat (WP1, WP2, WP3, WP4) dan waktu bekerja fleksi (WBF) sahaja.</a:t>
            </a:r>
          </a:p>
          <a:p>
            <a:pPr algn="just">
              <a:spcAft>
                <a:spcPts val="1200"/>
              </a:spcAft>
            </a:pPr>
            <a:br>
              <a:rPr lang="ms-MY" b="1" dirty="0">
                <a:cs typeface="Arial" panose="020B0604020202020204" pitchFamily="34" charset="0"/>
              </a:rPr>
            </a:br>
            <a:r>
              <a:rPr lang="ms-MY" b="1" dirty="0">
                <a:cs typeface="Arial" panose="020B0604020202020204" pitchFamily="34" charset="0"/>
              </a:rPr>
              <a:t>Memerlukan pemantauan setiap hari oleh penyelia bagi meluluskan kehadiran pegawai yang bekerja dari rumah dan di luar kawasan.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5FD62D-4F15-2E47-BF57-8304965CFED8}"/>
              </a:ext>
            </a:extLst>
          </p:cNvPr>
          <p:cNvSpPr/>
          <p:nvPr/>
        </p:nvSpPr>
        <p:spPr>
          <a:xfrm>
            <a:off x="6121641" y="2745625"/>
            <a:ext cx="50433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ms-MY" b="1" dirty="0">
                <a:ea typeface="Calibri" panose="020F0502020204030204" pitchFamily="34" charset="0"/>
              </a:rPr>
              <a:t>Bukan sistem khas untuk merekod kehadiran pegawai bekerja dari rumah atau bertugas di luar kawasan sahaja.</a:t>
            </a:r>
          </a:p>
          <a:p>
            <a:pPr algn="just">
              <a:spcAft>
                <a:spcPts val="1200"/>
              </a:spcAft>
            </a:pPr>
            <a:br>
              <a:rPr lang="ms-MY" b="1" dirty="0">
                <a:cs typeface="Arial" panose="020B0604020202020204" pitchFamily="34" charset="0"/>
              </a:rPr>
            </a:br>
            <a:br>
              <a:rPr lang="ms-MY" b="1" dirty="0">
                <a:cs typeface="Arial" panose="020B0604020202020204" pitchFamily="34" charset="0"/>
              </a:rPr>
            </a:br>
            <a:r>
              <a:rPr lang="ms-MY" b="1" dirty="0">
                <a:cs typeface="Arial" panose="020B0604020202020204" pitchFamily="34" charset="0"/>
              </a:rPr>
              <a:t>Tidak sesuai untuk kehadiran mengikut syif tertentu, memerlukan </a:t>
            </a:r>
            <a:r>
              <a:rPr lang="ms-MY" b="1" dirty="0" err="1">
                <a:cs typeface="Arial" panose="020B0604020202020204" pitchFamily="34" charset="0"/>
              </a:rPr>
              <a:t>penggiliran</a:t>
            </a:r>
            <a:r>
              <a:rPr lang="ms-MY" b="1" dirty="0">
                <a:cs typeface="Arial" panose="020B0604020202020204" pitchFamily="34" charset="0"/>
              </a:rPr>
              <a:t> syif atau waktu kerja melangkau hari.</a:t>
            </a:r>
          </a:p>
          <a:p>
            <a:pPr algn="just">
              <a:spcAft>
                <a:spcPts val="1200"/>
              </a:spcAft>
            </a:pPr>
            <a:br>
              <a:rPr lang="ms-MY" b="1" dirty="0">
                <a:cs typeface="Arial" panose="020B0604020202020204" pitchFamily="34" charset="0"/>
              </a:rPr>
            </a:br>
            <a:r>
              <a:rPr lang="ms-MY" b="1" dirty="0">
                <a:cs typeface="Arial" panose="020B0604020202020204" pitchFamily="34" charset="0"/>
              </a:rPr>
              <a:t>Tiada permohonan dan kelulusan awal atau secara pukal bagi setiap hari bekerja dari rumah atau di luar kawasan.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9EA59-7D39-1643-9B25-DF08C170B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0" r="50777" b="24167"/>
          <a:stretch/>
        </p:blipFill>
        <p:spPr>
          <a:xfrm>
            <a:off x="6212712" y="1639376"/>
            <a:ext cx="988025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42AB2-9835-7940-9849-099696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5" t="13750" b="24167"/>
          <a:stretch/>
        </p:blipFill>
        <p:spPr>
          <a:xfrm>
            <a:off x="757346" y="1639377"/>
            <a:ext cx="989459" cy="97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0E31ADE-98A3-4743-A830-FA7A99CB054C}"/>
              </a:ext>
            </a:extLst>
          </p:cNvPr>
          <p:cNvSpPr/>
          <p:nvPr/>
        </p:nvSpPr>
        <p:spPr>
          <a:xfrm>
            <a:off x="1690249" y="1953907"/>
            <a:ext cx="9388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ms-MY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</a:rPr>
              <a:t> SPOT-Me Adalah:</a:t>
            </a:r>
            <a:r>
              <a:rPr lang="ms-MY" sz="2800" b="1" dirty="0">
                <a:solidFill>
                  <a:srgbClr val="FF0000"/>
                </a:solidFill>
                <a:ea typeface="Calibri" panose="020F0502020204030204" pitchFamily="34" charset="0"/>
              </a:rPr>
              <a:t>					     SPOT-Me Bukan:</a:t>
            </a:r>
            <a:endParaRPr lang="ms-MY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27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328613" y="3651885"/>
            <a:ext cx="2570162" cy="498475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black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3016250" y="3651885"/>
            <a:ext cx="2570163" cy="498475"/>
          </a:xfrm>
          <a:prstGeom prst="chevron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586413" y="3651885"/>
            <a:ext cx="2568575" cy="498475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191500" y="3651885"/>
            <a:ext cx="2570163" cy="498475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76375" y="3774123"/>
            <a:ext cx="255588" cy="25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22750" y="3764598"/>
            <a:ext cx="254000" cy="25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24650" y="3788410"/>
            <a:ext cx="254000" cy="2555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377363" y="3767773"/>
            <a:ext cx="254000" cy="25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04963" y="4018598"/>
            <a:ext cx="0" cy="8366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25525" y="4855210"/>
            <a:ext cx="1157288" cy="12160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837363" y="4053523"/>
            <a:ext cx="0" cy="83661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259513" y="4890135"/>
            <a:ext cx="1157287" cy="121602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49750" y="2926398"/>
            <a:ext cx="0" cy="838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94125" y="1662748"/>
            <a:ext cx="1157288" cy="12160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490075" y="2926398"/>
            <a:ext cx="0" cy="838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934450" y="1662748"/>
            <a:ext cx="1157288" cy="12160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MY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162" y="3272156"/>
            <a:ext cx="2317405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5B9BD5"/>
                </a:solidFill>
              </a:rPr>
              <a:t>Mac – Aug 2020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40075" y="4117046"/>
            <a:ext cx="197033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22225">
                  <a:solidFill>
                    <a:srgbClr val="990000"/>
                  </a:solidFill>
                  <a:prstDash val="solid"/>
                </a:ln>
                <a:solidFill>
                  <a:srgbClr val="FF8622"/>
                </a:solidFill>
              </a:rPr>
              <a:t>Jun – Jul 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14348" y="3247013"/>
            <a:ext cx="1806341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</a:rPr>
              <a:t>10 Aug 2020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86801" y="4124744"/>
            <a:ext cx="1852862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CC0505"/>
                </a:solidFill>
              </a:rPr>
              <a:t>Tahun</a:t>
            </a:r>
            <a:r>
              <a:rPr lang="en-US" sz="20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CC0505"/>
                </a:solidFill>
              </a:rPr>
              <a:t> 2021</a:t>
            </a: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247734" y="2698650"/>
            <a:ext cx="26510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Pembangunan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Sistem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Kehadiran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Sektor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Awam</a:t>
            </a:r>
            <a:endParaRPr lang="en-US" altLang="ms-MY" sz="16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3284625" y="4510438"/>
            <a:ext cx="2395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Ujian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rintis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3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Bahagian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di MAMPU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ms-MY" sz="16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5298536" y="2988713"/>
            <a:ext cx="3037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Peluasan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ke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ms-MY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seluruh</a:t>
            </a:r>
            <a:r>
              <a:rPr lang="en-US" altLang="ms-MY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MAMPU</a:t>
            </a: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865948"/>
            <a:ext cx="70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5133023"/>
            <a:ext cx="50958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5133023"/>
            <a:ext cx="50958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410835"/>
            <a:ext cx="50958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5007610"/>
            <a:ext cx="128746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239626" y="4478163"/>
            <a:ext cx="3246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Peluasan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ke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agensi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lain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secara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i="1" kern="0" dirty="0">
                <a:solidFill>
                  <a:prstClr val="black"/>
                </a:solidFill>
                <a:cs typeface="Arial" pitchFamily="34" charset="0"/>
              </a:rPr>
              <a:t>Software as a Service 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(SaaS)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dengan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pengoperasian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sistem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secara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MY" sz="1600" b="1" kern="0" dirty="0" err="1">
                <a:solidFill>
                  <a:prstClr val="black"/>
                </a:solidFill>
                <a:cs typeface="Arial" pitchFamily="34" charset="0"/>
              </a:rPr>
              <a:t>berpusat</a:t>
            </a:r>
            <a:r>
              <a:rPr lang="en-MY" sz="1600" b="1" kern="0" dirty="0">
                <a:solidFill>
                  <a:prstClr val="black"/>
                </a:solidFill>
                <a:cs typeface="Arial" pitchFamily="34" charset="0"/>
              </a:rPr>
              <a:t> di MAMPU.</a:t>
            </a:r>
            <a:endParaRPr lang="en-US" sz="1600" b="1" kern="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ms-MY" sz="1600" b="1" kern="0" dirty="0">
              <a:cs typeface="Arial" pitchFamily="34" charset="0"/>
            </a:endParaRPr>
          </a:p>
        </p:txBody>
      </p:sp>
      <p:pic>
        <p:nvPicPr>
          <p:cNvPr id="34" name="Picture 41" descr="http://www.malayanjobs.com/wp-content/uploads/2015/03/Logo-Jabatan-Perdana-Menteri-JP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813" y="1938973"/>
            <a:ext cx="6429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PEMBANGUNAN DAN PELAKSANAAN</a:t>
            </a: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5</a:t>
            </a:fld>
            <a:endParaRPr lang="en-MY" dirty="0"/>
          </a:p>
        </p:txBody>
      </p:sp>
      <p:pic>
        <p:nvPicPr>
          <p:cNvPr id="3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70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8" y="771102"/>
            <a:ext cx="4214345" cy="5816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2" y="1435391"/>
            <a:ext cx="1643276" cy="1643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7180" y="3125711"/>
            <a:ext cx="751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 err="1"/>
              <a:t>Merekod</a:t>
            </a:r>
            <a:r>
              <a:rPr lang="en-MY" sz="2000" b="1" dirty="0"/>
              <a:t> </a:t>
            </a:r>
            <a:r>
              <a:rPr lang="en-MY" sz="2000" b="1" dirty="0" err="1"/>
              <a:t>waktu</a:t>
            </a:r>
            <a:r>
              <a:rPr lang="en-MY" sz="2000" b="1" dirty="0"/>
              <a:t> </a:t>
            </a:r>
            <a:r>
              <a:rPr lang="en-MY" sz="2000" b="1" dirty="0" err="1"/>
              <a:t>daftar</a:t>
            </a:r>
            <a:r>
              <a:rPr lang="en-MY" sz="2000" b="1" dirty="0"/>
              <a:t> </a:t>
            </a:r>
            <a:r>
              <a:rPr lang="en-MY" sz="2000" b="1" dirty="0" err="1"/>
              <a:t>masuk</a:t>
            </a:r>
            <a:r>
              <a:rPr lang="en-MY" sz="2000" b="1" dirty="0"/>
              <a:t> </a:t>
            </a:r>
            <a:r>
              <a:rPr lang="en-MY" sz="2000" b="1" dirty="0" err="1"/>
              <a:t>dan</a:t>
            </a:r>
            <a:r>
              <a:rPr lang="en-MY" sz="2000" b="1" dirty="0"/>
              <a:t> </a:t>
            </a:r>
            <a:r>
              <a:rPr lang="en-MY" sz="2000" b="1" dirty="0" err="1"/>
              <a:t>keluar</a:t>
            </a:r>
            <a:r>
              <a:rPr lang="en-MY" sz="2000" b="1" dirty="0"/>
              <a:t> di </a:t>
            </a:r>
            <a:r>
              <a:rPr lang="en-MY" sz="2000" b="1" dirty="0" err="1"/>
              <a:t>pejabat</a:t>
            </a:r>
            <a:r>
              <a:rPr lang="en-MY" sz="2000" b="1" dirty="0"/>
              <a:t> </a:t>
            </a:r>
            <a:r>
              <a:rPr lang="en-MY" sz="2000" b="1" dirty="0" err="1"/>
              <a:t>atau</a:t>
            </a:r>
            <a:r>
              <a:rPr lang="en-MY" sz="2000" b="1" dirty="0"/>
              <a:t> </a:t>
            </a:r>
            <a:r>
              <a:rPr lang="en-MY" sz="2000" b="1" dirty="0" err="1"/>
              <a:t>dari</a:t>
            </a:r>
            <a:r>
              <a:rPr lang="en-MY" sz="2000" b="1" dirty="0"/>
              <a:t> mana-mana </a:t>
            </a:r>
            <a:r>
              <a:rPr lang="en-MY" sz="2000" b="1" dirty="0" err="1"/>
              <a:t>lokasi</a:t>
            </a:r>
            <a:r>
              <a:rPr lang="en-MY" sz="2000" b="1" dirty="0"/>
              <a:t> yang </a:t>
            </a:r>
            <a:r>
              <a:rPr lang="en-MY" sz="2000" b="1" dirty="0" err="1"/>
              <a:t>diarahkan</a:t>
            </a:r>
            <a:r>
              <a:rPr lang="en-MY" sz="2000" b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2714" y="1435391"/>
            <a:ext cx="7179561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OBJEKTIF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7180" y="4190607"/>
            <a:ext cx="4330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000" b="1" dirty="0" err="1"/>
              <a:t>Mengurus</a:t>
            </a:r>
            <a:r>
              <a:rPr lang="en-MY" sz="2000" b="1" dirty="0"/>
              <a:t> </a:t>
            </a:r>
            <a:r>
              <a:rPr lang="en-MY" sz="2000" b="1" dirty="0" err="1"/>
              <a:t>isu</a:t>
            </a:r>
            <a:r>
              <a:rPr lang="en-MY" sz="2000" b="1" dirty="0"/>
              <a:t> </a:t>
            </a:r>
            <a:r>
              <a:rPr lang="en-MY" sz="2000" b="1" dirty="0" err="1"/>
              <a:t>kehadiran</a:t>
            </a:r>
            <a:r>
              <a:rPr lang="en-MY" sz="2000" b="1" dirty="0"/>
              <a:t> </a:t>
            </a:r>
            <a:r>
              <a:rPr lang="en-MY" sz="2000" b="1" dirty="0" err="1"/>
              <a:t>pegawai</a:t>
            </a:r>
            <a:endParaRPr lang="en-MY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85373" y="5838788"/>
            <a:ext cx="601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000" b="1" dirty="0" err="1"/>
              <a:t>Memantau</a:t>
            </a:r>
            <a:r>
              <a:rPr lang="en-MY" sz="2000" b="1" dirty="0"/>
              <a:t> </a:t>
            </a:r>
            <a:r>
              <a:rPr lang="en-MY" sz="2000" b="1" dirty="0" err="1"/>
              <a:t>tugasan</a:t>
            </a:r>
            <a:r>
              <a:rPr lang="en-MY" sz="2000" b="1" dirty="0"/>
              <a:t> </a:t>
            </a:r>
            <a:r>
              <a:rPr lang="en-MY" sz="2000" b="1" dirty="0" err="1"/>
              <a:t>pegawai</a:t>
            </a:r>
            <a:r>
              <a:rPr lang="en-MY" sz="2000" b="1" dirty="0"/>
              <a:t> di </a:t>
            </a:r>
            <a:r>
              <a:rPr lang="en-MY" sz="2000" b="1" dirty="0" err="1"/>
              <a:t>bawah</a:t>
            </a:r>
            <a:r>
              <a:rPr lang="en-MY" sz="2000" b="1" dirty="0"/>
              <a:t> </a:t>
            </a:r>
            <a:r>
              <a:rPr lang="en-MY" sz="2000" b="1" dirty="0" err="1"/>
              <a:t>seliaan</a:t>
            </a:r>
            <a:endParaRPr lang="en-MY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19266" y="4976166"/>
            <a:ext cx="5779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000" b="1" dirty="0" err="1"/>
              <a:t>Menjana</a:t>
            </a:r>
            <a:r>
              <a:rPr lang="en-MY" sz="2000" b="1" dirty="0"/>
              <a:t> </a:t>
            </a:r>
            <a:r>
              <a:rPr lang="en-MY" sz="2000" b="1" dirty="0" err="1"/>
              <a:t>rekod</a:t>
            </a:r>
            <a:r>
              <a:rPr lang="en-MY" sz="2000" b="1" dirty="0"/>
              <a:t> </a:t>
            </a:r>
            <a:r>
              <a:rPr lang="en-MY" sz="2000" b="1" dirty="0" err="1"/>
              <a:t>transaksi</a:t>
            </a:r>
            <a:r>
              <a:rPr lang="en-MY" sz="2000" b="1" dirty="0"/>
              <a:t> </a:t>
            </a:r>
            <a:r>
              <a:rPr lang="en-MY" sz="2000" b="1" dirty="0" err="1"/>
              <a:t>kehadiran</a:t>
            </a:r>
            <a:r>
              <a:rPr lang="en-MY" sz="2000" b="1" dirty="0"/>
              <a:t> </a:t>
            </a:r>
            <a:r>
              <a:rPr lang="en-MY" sz="2000" b="1" dirty="0" err="1"/>
              <a:t>pegawai</a:t>
            </a:r>
            <a:endParaRPr lang="en-MY" sz="2000" b="1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6</a:t>
            </a:fld>
            <a:endParaRPr lang="en-MY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7</a:t>
            </a:fld>
            <a:endParaRPr lang="en-MY" dirty="0"/>
          </a:p>
        </p:txBody>
      </p:sp>
      <p:sp>
        <p:nvSpPr>
          <p:cNvPr id="24" name="TextBox 2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MY" sz="3200" b="1" dirty="0">
                <a:solidFill>
                  <a:schemeClr val="bg1"/>
                </a:solidFill>
              </a:rPr>
              <a:t>FAEDAH</a:t>
            </a:r>
            <a:endParaRPr lang="nn-NO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999152214"/>
              </p:ext>
            </p:extLst>
          </p:nvPr>
        </p:nvGraphicFramePr>
        <p:xfrm>
          <a:off x="2564570" y="1408506"/>
          <a:ext cx="8177224" cy="4186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6" y="2614926"/>
            <a:ext cx="1761424" cy="179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39400" y="1761634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93930" y="2699537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93930" y="3678467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00955" y="4636884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407368" y="3015412"/>
            <a:ext cx="4796778" cy="94125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Merekod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lokasi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pegawai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239332" y="1900912"/>
            <a:ext cx="4824670" cy="94407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Memantau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rekod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kehadiran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dan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tugasan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pegawai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bawah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seliaan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148489" y="3048307"/>
            <a:ext cx="716315" cy="871765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0" name="Rounded Rectangle 49"/>
          <p:cNvSpPr/>
          <p:nvPr/>
        </p:nvSpPr>
        <p:spPr>
          <a:xfrm>
            <a:off x="11164531" y="4080514"/>
            <a:ext cx="716315" cy="871765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1" name="Rounded Rectangle 50"/>
          <p:cNvSpPr/>
          <p:nvPr/>
        </p:nvSpPr>
        <p:spPr>
          <a:xfrm>
            <a:off x="5297506" y="3050154"/>
            <a:ext cx="716315" cy="871765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2" name="Rounded Rectangle 51"/>
          <p:cNvSpPr/>
          <p:nvPr/>
        </p:nvSpPr>
        <p:spPr>
          <a:xfrm>
            <a:off x="5255381" y="4163400"/>
            <a:ext cx="755152" cy="870290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3" name="Rounded Rectangle 52"/>
          <p:cNvSpPr/>
          <p:nvPr/>
        </p:nvSpPr>
        <p:spPr>
          <a:xfrm>
            <a:off x="5238242" y="1934531"/>
            <a:ext cx="716315" cy="871765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4" name="Rounded Rectangle 53"/>
          <p:cNvSpPr/>
          <p:nvPr/>
        </p:nvSpPr>
        <p:spPr>
          <a:xfrm>
            <a:off x="426413" y="1900912"/>
            <a:ext cx="4748378" cy="960516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Merekod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kehadiran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bertugas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07368" y="4143686"/>
            <a:ext cx="4780022" cy="94125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Merekod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catatan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tugasan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pegawai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223289" y="3028315"/>
            <a:ext cx="4844680" cy="89247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Integrasi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data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kehadiran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dari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sistem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/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peranti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biometrik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sehala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239332" y="4089240"/>
            <a:ext cx="4844680" cy="86304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Dashboard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Statistik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dan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Laporan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Kehadiran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64" name="Picture 12" descr="Image result for icon MEETING MONITO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54" y="2010354"/>
            <a:ext cx="615046" cy="7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035" y="4231809"/>
            <a:ext cx="658275" cy="7307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380" y="3120914"/>
            <a:ext cx="656394" cy="7095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389" y="4196710"/>
            <a:ext cx="666457" cy="666457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07617" y="1947309"/>
            <a:ext cx="747483" cy="791244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063" y="2014357"/>
            <a:ext cx="681422" cy="672377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5129566" y="2785548"/>
            <a:ext cx="1026117" cy="1215446"/>
            <a:chOff x="6602875" y="3422443"/>
            <a:chExt cx="2368743" cy="2356967"/>
          </a:xfrm>
        </p:grpSpPr>
        <p:grpSp>
          <p:nvGrpSpPr>
            <p:cNvPr id="71" name="Group 70"/>
            <p:cNvGrpSpPr/>
            <p:nvPr/>
          </p:nvGrpSpPr>
          <p:grpSpPr>
            <a:xfrm>
              <a:off x="6633515" y="3422443"/>
              <a:ext cx="2338103" cy="2338103"/>
              <a:chOff x="6002567" y="2005816"/>
              <a:chExt cx="2338103" cy="2338103"/>
            </a:xfrm>
          </p:grpSpPr>
          <p:pic>
            <p:nvPicPr>
              <p:cNvPr id="75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567" y="2005816"/>
                <a:ext cx="2338103" cy="233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  <a14:backgroundMark x1="45500" y1="82833" x2="45500" y2="82833"/>
                            <a14:backgroundMark x1="24000" y1="76000" x2="77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121" r="42409" b="18791"/>
              <a:stretch/>
            </p:blipFill>
            <p:spPr bwMode="auto">
              <a:xfrm rot="265629" flipV="1">
                <a:off x="6059093" y="3184745"/>
                <a:ext cx="1363682" cy="158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  <a14:backgroundMark x1="45500" y1="82833" x2="45500" y2="82833"/>
                            <a14:backgroundMark x1="24000" y1="76000" x2="77000" y2="8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82" t="71120" r="49165" b="18201"/>
              <a:stretch/>
            </p:blipFill>
            <p:spPr bwMode="auto">
              <a:xfrm rot="436588" flipV="1">
                <a:off x="6887812" y="3305743"/>
                <a:ext cx="432206" cy="167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6602875" y="3441307"/>
              <a:ext cx="2338103" cy="2338103"/>
              <a:chOff x="4700602" y="1879940"/>
              <a:chExt cx="2338103" cy="2338103"/>
            </a:xfrm>
          </p:grpSpPr>
          <p:pic>
            <p:nvPicPr>
              <p:cNvPr id="73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5000" y1="59667" x2="46167" y2="62333"/>
                            <a14:backgroundMark x1="46500" y1="31333" x2="49667" y2="69333"/>
                            <a14:backgroundMark x1="58333" y1="30167" x2="50667" y2="64667"/>
                            <a14:backgroundMark x1="58667" y1="45833" x2="58667" y2="45833"/>
                            <a14:backgroundMark x1="57000" y1="54000" x2="57000" y2="54000"/>
                            <a14:backgroundMark x1="56000" y1="56833" x2="56000" y2="56833"/>
                            <a14:backgroundMark x1="53167" y1="60667" x2="53167" y2="60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602" y="1879940"/>
                <a:ext cx="2338103" cy="233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6" descr="Map Location Pointer PNG Images &amp; PSDs for Download | PixelSquid ...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backgroundMark x1="59500" y1="53500" x2="54000" y2="64333"/>
                            <a14:backgroundMark x1="66333" y1="55500" x2="64333" y2="86667"/>
                            <a14:backgroundMark x1="62833" y1="60167" x2="56500" y2="83000"/>
                            <a14:backgroundMark x1="42333" y1="54000" x2="46167" y2="62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68" t="24871" r="30178" b="28290"/>
              <a:stretch/>
            </p:blipFill>
            <p:spPr bwMode="auto">
              <a:xfrm>
                <a:off x="5497033" y="2461437"/>
                <a:ext cx="903767" cy="1095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FUNGSI SISTEM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8</a:t>
            </a:fld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539013" y="2028716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13039" y="3120914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13038" y="4270491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45329" y="2028716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6319476" y="3118479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6319475" y="4179832"/>
            <a:ext cx="673769" cy="7002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36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9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828748" y="597446"/>
            <a:ext cx="858578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n-NO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AKSES SPOT-Me 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2947" y="6410898"/>
            <a:ext cx="2743200" cy="365125"/>
          </a:xfrm>
        </p:spPr>
        <p:txBody>
          <a:bodyPr/>
          <a:lstStyle/>
          <a:p>
            <a:fld id="{0CC8FA11-D18D-457C-AFDA-E25AFC7F8FF4}" type="slidenum">
              <a:rPr lang="en-MY" smtClean="0"/>
              <a:t>9</a:t>
            </a:fld>
            <a:endParaRPr lang="en-MY" dirty="0"/>
          </a:p>
        </p:txBody>
      </p:sp>
      <p:pic>
        <p:nvPicPr>
          <p:cNvPr id="3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0800"/>
            <a:ext cx="1146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48EC4-5F10-534A-9A3E-E08582E33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1"/>
          <a:stretch/>
        </p:blipFill>
        <p:spPr>
          <a:xfrm>
            <a:off x="676165" y="1564432"/>
            <a:ext cx="5964016" cy="37280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7D53F6-A6C1-F947-8730-4CBFBC58CDA6}"/>
              </a:ext>
            </a:extLst>
          </p:cNvPr>
          <p:cNvCxnSpPr/>
          <p:nvPr/>
        </p:nvCxnSpPr>
        <p:spPr>
          <a:xfrm>
            <a:off x="6640181" y="2161307"/>
            <a:ext cx="3099837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2" descr="Laptop icon on white background - Download Free Vectors, Clipart Graphics &amp;  Vector Art">
            <a:extLst>
              <a:ext uri="{FF2B5EF4-FFF2-40B4-BE49-F238E27FC236}">
                <a16:creationId xmlns:a16="http://schemas.microsoft.com/office/drawing/2014/main" id="{22EB241E-63EE-084F-A3C6-697CCCA47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15" y="1068802"/>
            <a:ext cx="1821058" cy="159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C0E9566-A42E-A44C-84CE-67809AA8C7C2}"/>
              </a:ext>
            </a:extLst>
          </p:cNvPr>
          <p:cNvCxnSpPr>
            <a:cxnSpLocks/>
          </p:cNvCxnSpPr>
          <p:nvPr/>
        </p:nvCxnSpPr>
        <p:spPr>
          <a:xfrm>
            <a:off x="6650504" y="3269671"/>
            <a:ext cx="2535791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68800EF-2B24-504F-A0B2-638173056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812" y="2523642"/>
            <a:ext cx="1928049" cy="1172254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8CB2E0C-2895-9648-A1DE-22982BAFC118}"/>
              </a:ext>
            </a:extLst>
          </p:cNvPr>
          <p:cNvCxnSpPr/>
          <p:nvPr/>
        </p:nvCxnSpPr>
        <p:spPr>
          <a:xfrm>
            <a:off x="6650504" y="4373421"/>
            <a:ext cx="3099837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4" descr="File:IPhone with icons.svg - Wikipedia">
            <a:extLst>
              <a:ext uri="{FF2B5EF4-FFF2-40B4-BE49-F238E27FC236}">
                <a16:creationId xmlns:a16="http://schemas.microsoft.com/office/drawing/2014/main" id="{519AA821-1566-7E45-B421-FB8F3528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33156">
            <a:off x="9384953" y="3739673"/>
            <a:ext cx="710130" cy="12674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5FFB080-C873-2942-9867-B071C28BD3CB}"/>
              </a:ext>
            </a:extLst>
          </p:cNvPr>
          <p:cNvSpPr/>
          <p:nvPr/>
        </p:nvSpPr>
        <p:spPr>
          <a:xfrm>
            <a:off x="6507907" y="1730900"/>
            <a:ext cx="168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/>
            <a:r>
              <a:rPr lang="en-US" b="1" dirty="0">
                <a:cs typeface="Arial" panose="020B0604020202020204" pitchFamily="34" charset="0"/>
              </a:rPr>
              <a:t>Laptop</a:t>
            </a:r>
            <a:endParaRPr lang="ms-MY" b="1" dirty="0">
              <a:cs typeface="Arial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5A79D74-B5D4-7441-A1CF-9FDF7B5CD6FE}"/>
              </a:ext>
            </a:extLst>
          </p:cNvPr>
          <p:cNvSpPr/>
          <p:nvPr/>
        </p:nvSpPr>
        <p:spPr>
          <a:xfrm>
            <a:off x="6397071" y="2878817"/>
            <a:ext cx="182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/>
            <a:r>
              <a:rPr lang="en-US" b="1" dirty="0">
                <a:cs typeface="Arial" panose="020B0604020202020204" pitchFamily="34" charset="0"/>
              </a:rPr>
              <a:t>Desktop</a:t>
            </a:r>
            <a:endParaRPr lang="ms-MY" b="1" dirty="0"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E88E0A6-7264-7B4F-8995-BBD361DD99DB}"/>
              </a:ext>
            </a:extLst>
          </p:cNvPr>
          <p:cNvSpPr/>
          <p:nvPr/>
        </p:nvSpPr>
        <p:spPr>
          <a:xfrm>
            <a:off x="6397071" y="3981086"/>
            <a:ext cx="2453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/>
            <a:r>
              <a:rPr lang="en-US" b="1" dirty="0" err="1">
                <a:cs typeface="Arial" panose="020B0604020202020204" pitchFamily="34" charset="0"/>
              </a:rPr>
              <a:t>Telefon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Bimbit</a:t>
            </a:r>
            <a:endParaRPr lang="ms-MY" b="1" dirty="0"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2AD12F-353B-8348-9E1E-FF0F8C79C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753" y="3853829"/>
            <a:ext cx="1511531" cy="9405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B01465-5B4C-D14A-91E3-1F1973439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8056" y="5585522"/>
            <a:ext cx="806505" cy="8065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516EC0-284E-0A4D-A7E7-A2F675956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3174" y="5507622"/>
            <a:ext cx="749808" cy="77455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99381C8-2276-A149-857B-6572D6B7FF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1897" y="5507622"/>
            <a:ext cx="796514" cy="793415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B2613950-4D2C-684D-87EE-37BF428D70B4}"/>
              </a:ext>
            </a:extLst>
          </p:cNvPr>
          <p:cNvSpPr/>
          <p:nvPr/>
        </p:nvSpPr>
        <p:spPr>
          <a:xfrm>
            <a:off x="-343665" y="6439571"/>
            <a:ext cx="3203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/>
            <a:r>
              <a:rPr lang="en-US" sz="1400" b="1" dirty="0">
                <a:cs typeface="Arial" panose="020B0604020202020204" pitchFamily="34" charset="0"/>
              </a:rPr>
              <a:t>Android – Google Chrome</a:t>
            </a:r>
            <a:endParaRPr lang="ms-MY" sz="1400" b="1" dirty="0"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3FAAE0F-FE9D-D847-B4A3-2F412B7839F3}"/>
              </a:ext>
            </a:extLst>
          </p:cNvPr>
          <p:cNvSpPr/>
          <p:nvPr/>
        </p:nvSpPr>
        <p:spPr>
          <a:xfrm>
            <a:off x="2907593" y="6439571"/>
            <a:ext cx="3849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/>
            <a:r>
              <a:rPr lang="en-US" sz="1400" b="1" dirty="0">
                <a:cs typeface="Arial" panose="020B0604020202020204" pitchFamily="34" charset="0"/>
              </a:rPr>
              <a:t>Apple(IOS) – Safari/Mozilla Firefox</a:t>
            </a:r>
            <a:endParaRPr lang="ms-MY" sz="1400" b="1" dirty="0">
              <a:cs typeface="Arial" panose="020B0604020202020204" pitchFamily="34" charset="0"/>
            </a:endParaRP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0B238B73-799B-4046-B1C1-3C843E3CB17C}"/>
              </a:ext>
            </a:extLst>
          </p:cNvPr>
          <p:cNvSpPr/>
          <p:nvPr/>
        </p:nvSpPr>
        <p:spPr>
          <a:xfrm>
            <a:off x="7200759" y="5048723"/>
            <a:ext cx="4748378" cy="16326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endParaRPr lang="ms-MY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43D746A-E789-C742-88CE-F240E2E0E0A3}"/>
              </a:ext>
            </a:extLst>
          </p:cNvPr>
          <p:cNvSpPr/>
          <p:nvPr/>
        </p:nvSpPr>
        <p:spPr>
          <a:xfrm>
            <a:off x="7175747" y="5121260"/>
            <a:ext cx="4213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algn="ctr"/>
            <a:r>
              <a:rPr lang="en-US" b="1" dirty="0">
                <a:cs typeface="Arial" panose="020B0604020202020204" pitchFamily="34" charset="0"/>
              </a:rPr>
              <a:t>CARA MENGAKSES SPOT-Me?</a:t>
            </a:r>
            <a:endParaRPr lang="ms-MY" b="1" dirty="0"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40342B3-CDBF-C048-96C2-EED6C3212884}"/>
              </a:ext>
            </a:extLst>
          </p:cNvPr>
          <p:cNvSpPr/>
          <p:nvPr/>
        </p:nvSpPr>
        <p:spPr>
          <a:xfrm>
            <a:off x="6757045" y="5426649"/>
            <a:ext cx="50054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algn="ctr"/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Melalui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pautan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715963" algn="ctr"/>
            <a:r>
              <a:rPr lang="en-US" sz="1400" b="1" dirty="0">
                <a:solidFill>
                  <a:srgbClr val="FFFF00"/>
                </a:solidFill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https://spotme.mampu.gov.my</a:t>
            </a:r>
            <a:endParaRPr lang="en-US" sz="1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715963" algn="ctr"/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ID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Pengguna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dan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Kata Laluan</a:t>
            </a:r>
          </a:p>
          <a:p>
            <a:pPr marL="715963" algn="ctr"/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Sementara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akan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dibekalkan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kepada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pengguna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 kali </a:t>
            </a:r>
            <a:r>
              <a:rPr lang="en-US" sz="1400" dirty="0" err="1">
                <a:solidFill>
                  <a:schemeClr val="bg1"/>
                </a:solidFill>
                <a:cs typeface="Arial" panose="020B0604020202020204" pitchFamily="34" charset="0"/>
              </a:rPr>
              <a:t>pertama</a:t>
            </a:r>
            <a:endParaRPr lang="ms-MY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2298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11732</TotalTime>
  <Words>712</Words>
  <Application>Microsoft Office PowerPoint</Application>
  <PresentationFormat>Widescreen</PresentationFormat>
  <Paragraphs>164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Roboto Condensed</vt:lpstr>
      <vt:lpstr>Algerian</vt:lpstr>
      <vt:lpstr>Arial</vt:lpstr>
      <vt:lpstr>Arial Narrow</vt:lpstr>
      <vt:lpstr>Brush Script MT</vt:lpstr>
      <vt:lpstr>Calibri</vt:lpstr>
      <vt:lpstr>Century Gothic</vt:lpstr>
      <vt:lpstr>Verdana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Shahiruddin bin Taib</dc:creator>
  <cp:lastModifiedBy>Soo Siow Wei</cp:lastModifiedBy>
  <cp:revision>142</cp:revision>
  <cp:lastPrinted>2022-05-24T01:12:17Z</cp:lastPrinted>
  <dcterms:created xsi:type="dcterms:W3CDTF">2020-08-10T01:48:10Z</dcterms:created>
  <dcterms:modified xsi:type="dcterms:W3CDTF">2022-10-06T02:07:18Z</dcterms:modified>
</cp:coreProperties>
</file>